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300" r:id="rId2"/>
    <p:sldId id="301" r:id="rId3"/>
    <p:sldId id="311" r:id="rId4"/>
    <p:sldId id="319" r:id="rId5"/>
    <p:sldId id="302" r:id="rId6"/>
    <p:sldId id="317" r:id="rId7"/>
    <p:sldId id="318" r:id="rId8"/>
    <p:sldId id="312" r:id="rId9"/>
    <p:sldId id="309" r:id="rId10"/>
    <p:sldId id="305" r:id="rId11"/>
    <p:sldId id="306" r:id="rId12"/>
    <p:sldId id="307" r:id="rId13"/>
    <p:sldId id="308" r:id="rId14"/>
  </p:sldIdLst>
  <p:sldSz cx="10080625" cy="7559675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463585-B753-4701-833D-AFECEC6DE804}">
          <p14:sldIdLst>
            <p14:sldId id="300"/>
            <p14:sldId id="301"/>
            <p14:sldId id="311"/>
            <p14:sldId id="319"/>
            <p14:sldId id="302"/>
            <p14:sldId id="317"/>
            <p14:sldId id="318"/>
            <p14:sldId id="312"/>
            <p14:sldId id="309"/>
            <p14:sldId id="305"/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409"/>
    <a:srgbClr val="2109AF"/>
    <a:srgbClr val="008DF6"/>
    <a:srgbClr val="00FFFF"/>
    <a:srgbClr val="00CC00"/>
    <a:srgbClr val="B51B1B"/>
    <a:srgbClr val="007A37"/>
    <a:srgbClr val="A9DA74"/>
    <a:srgbClr val="E6004D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6" autoAdjust="0"/>
    <p:restoredTop sz="94580" autoAdjust="0"/>
  </p:normalViewPr>
  <p:slideViewPr>
    <p:cSldViewPr showGuides="1">
      <p:cViewPr varScale="1">
        <p:scale>
          <a:sx n="66" d="100"/>
          <a:sy n="66" d="100"/>
        </p:scale>
        <p:origin x="828" y="60"/>
      </p:cViewPr>
      <p:guideLst>
        <p:guide orient="horz" pos="2154"/>
        <p:guide pos="2857"/>
      </p:guideLst>
    </p:cSldViewPr>
  </p:slideViewPr>
  <p:outlineViewPr>
    <p:cViewPr varScale="1">
      <p:scale>
        <a:sx n="170" d="200"/>
        <a:sy n="170" d="200"/>
      </p:scale>
      <p:origin x="0" y="53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9" name="AutoShape 8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0" name="AutoShape 9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1" name="AutoShape 10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2" name="AutoShape 1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3" name="AutoShape 1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4" name="AutoShape 1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5" name="AutoShape 1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6" name="AutoShape 1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7" name="AutoShape 16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8" name="AutoShape 17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9" name="AutoShape 18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40" name="AutoShape 19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41" name="AutoShape 20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42" name="AutoShape 2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43" name="AutoShape 2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44" name="AutoShape 2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45" name="AutoShape 2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46" name="AutoShape 2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47" name="AutoShape 26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48" name="AutoShape 27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49" name="AutoShape 28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50" name="AutoShape 29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51" name="AutoShape 30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52" name="AutoShape 3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53" name="AutoShape 3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54" name="AutoShape 3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55" name="AutoShape 3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56" name="AutoShape 3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57" name="AutoShape 36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58" name="AutoShape 37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59" name="AutoShape 38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60" name="AutoShape 39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61" name="AutoShape 40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62" name="AutoShape 4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63" name="Rectangle 4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4063"/>
            <a:ext cx="487997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43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378450" cy="4405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5165" name="Text Box 44"/>
          <p:cNvSpPr txBox="1">
            <a:spLocks noChangeArrowheads="1"/>
          </p:cNvSpPr>
          <p:nvPr/>
        </p:nvSpPr>
        <p:spPr bwMode="auto">
          <a:xfrm>
            <a:off x="0" y="0"/>
            <a:ext cx="29321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66" name="Text Box 45"/>
          <p:cNvSpPr txBox="1">
            <a:spLocks noChangeArrowheads="1"/>
          </p:cNvSpPr>
          <p:nvPr/>
        </p:nvSpPr>
        <p:spPr bwMode="auto">
          <a:xfrm>
            <a:off x="3846513" y="0"/>
            <a:ext cx="293211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67" name="Text Box 46"/>
          <p:cNvSpPr txBox="1">
            <a:spLocks noChangeArrowheads="1"/>
          </p:cNvSpPr>
          <p:nvPr/>
        </p:nvSpPr>
        <p:spPr bwMode="auto">
          <a:xfrm>
            <a:off x="0" y="9429750"/>
            <a:ext cx="29321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sldNum"/>
          </p:nvPr>
        </p:nvSpPr>
        <p:spPr bwMode="auto">
          <a:xfrm>
            <a:off x="3846513" y="9429750"/>
            <a:ext cx="2890837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5000"/>
              </a:lnSpc>
              <a:buSzPct val="10000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F18A68-57A4-4A31-BB35-4491BB296B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931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fld id="{CCA5443F-2904-45A4-B522-02A5641BB379}" type="slidenum">
              <a:rPr lang="en-US" altLang="uk-UA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uk-UA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2976563" y="14822488"/>
            <a:ext cx="22669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67A23F2B-7411-453F-8E8B-2EDA3D07223E}" type="slidenum">
              <a:rPr lang="en-US" altLang="uk-UA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1</a:t>
            </a:fld>
            <a:endParaRPr lang="en-US" altLang="uk-UA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2976563" y="14822488"/>
            <a:ext cx="22685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1FAB6EB3-7AD8-4092-9A79-09E06C22BBD0}" type="slidenum">
              <a:rPr lang="en-US" altLang="uk-UA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1</a:t>
            </a:fld>
            <a:endParaRPr lang="en-US" altLang="uk-UA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70000" y="1185863"/>
            <a:ext cx="7799388" cy="5849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5463" y="7410450"/>
            <a:ext cx="4200525" cy="700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87406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fld id="{CCA5443F-2904-45A4-B522-02A5641BB379}" type="slidenum">
              <a:rPr lang="en-US" altLang="uk-UA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uk-UA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2976563" y="14822488"/>
            <a:ext cx="22669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67A23F2B-7411-453F-8E8B-2EDA3D07223E}" type="slidenum">
              <a:rPr lang="en-US" altLang="uk-UA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2</a:t>
            </a:fld>
            <a:endParaRPr lang="en-US" altLang="uk-UA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2976563" y="14822488"/>
            <a:ext cx="22685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1FAB6EB3-7AD8-4092-9A79-09E06C22BBD0}" type="slidenum">
              <a:rPr lang="en-US" altLang="uk-UA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2</a:t>
            </a:fld>
            <a:endParaRPr lang="en-US" altLang="uk-UA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70000" y="1185863"/>
            <a:ext cx="7799388" cy="5849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5463" y="7410450"/>
            <a:ext cx="4200525" cy="700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37648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fld id="{CCA5443F-2904-45A4-B522-02A5641BB379}" type="slidenum">
              <a:rPr lang="en-US" altLang="uk-UA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uk-UA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2976563" y="14822488"/>
            <a:ext cx="22669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67A23F2B-7411-453F-8E8B-2EDA3D07223E}" type="slidenum">
              <a:rPr lang="en-US" altLang="uk-UA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5</a:t>
            </a:fld>
            <a:endParaRPr lang="en-US" altLang="uk-UA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2976563" y="14822488"/>
            <a:ext cx="22685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1FAB6EB3-7AD8-4092-9A79-09E06C22BBD0}" type="slidenum">
              <a:rPr lang="en-US" altLang="uk-UA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5</a:t>
            </a:fld>
            <a:endParaRPr lang="en-US" altLang="uk-UA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70000" y="1185863"/>
            <a:ext cx="7799388" cy="5849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5463" y="7410450"/>
            <a:ext cx="4200525" cy="700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81586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fld id="{CCA5443F-2904-45A4-B522-02A5641BB379}" type="slidenum">
              <a:rPr lang="en-US" altLang="uk-UA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uk-UA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2976563" y="14822488"/>
            <a:ext cx="22669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67A23F2B-7411-453F-8E8B-2EDA3D07223E}" type="slidenum">
              <a:rPr lang="en-US" altLang="uk-UA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10</a:t>
            </a:fld>
            <a:endParaRPr lang="en-US" altLang="uk-UA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2976563" y="14822488"/>
            <a:ext cx="22685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1FAB6EB3-7AD8-4092-9A79-09E06C22BBD0}" type="slidenum">
              <a:rPr lang="en-US" altLang="uk-UA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10</a:t>
            </a:fld>
            <a:endParaRPr lang="en-US" altLang="uk-UA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70000" y="1185863"/>
            <a:ext cx="7799388" cy="5849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5463" y="7410450"/>
            <a:ext cx="4200525" cy="700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84011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fld id="{CCA5443F-2904-45A4-B522-02A5641BB379}" type="slidenum">
              <a:rPr lang="en-US" altLang="uk-UA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uk-UA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2976563" y="14822488"/>
            <a:ext cx="22669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67A23F2B-7411-453F-8E8B-2EDA3D07223E}" type="slidenum">
              <a:rPr lang="en-US" altLang="uk-UA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11</a:t>
            </a:fld>
            <a:endParaRPr lang="en-US" altLang="uk-UA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2976563" y="14822488"/>
            <a:ext cx="22685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1FAB6EB3-7AD8-4092-9A79-09E06C22BBD0}" type="slidenum">
              <a:rPr lang="en-US" altLang="uk-UA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11</a:t>
            </a:fld>
            <a:endParaRPr lang="en-US" altLang="uk-UA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70000" y="1185863"/>
            <a:ext cx="7799388" cy="5849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5463" y="7410450"/>
            <a:ext cx="4200525" cy="700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363259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fld id="{CCA5443F-2904-45A4-B522-02A5641BB379}" type="slidenum">
              <a:rPr lang="en-US" altLang="uk-UA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uk-UA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2976563" y="14822488"/>
            <a:ext cx="22669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67A23F2B-7411-453F-8E8B-2EDA3D07223E}" type="slidenum">
              <a:rPr lang="en-US" altLang="uk-UA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12</a:t>
            </a:fld>
            <a:endParaRPr lang="en-US" altLang="uk-UA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2976563" y="14822488"/>
            <a:ext cx="22685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1FAB6EB3-7AD8-4092-9A79-09E06C22BBD0}" type="slidenum">
              <a:rPr lang="en-US" altLang="uk-UA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12</a:t>
            </a:fld>
            <a:endParaRPr lang="en-US" altLang="uk-UA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70000" y="1185863"/>
            <a:ext cx="7799388" cy="5849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5463" y="7410450"/>
            <a:ext cx="4200525" cy="700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33760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4138" algn="l"/>
                <a:tab pos="1806575" algn="l"/>
                <a:tab pos="2259013" algn="l"/>
                <a:tab pos="2711450" algn="l"/>
                <a:tab pos="3163888" algn="l"/>
                <a:tab pos="3616325" algn="l"/>
                <a:tab pos="4068763" algn="l"/>
                <a:tab pos="4521200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7413" algn="l"/>
                <a:tab pos="7689850" algn="l"/>
                <a:tab pos="8142288" algn="l"/>
                <a:tab pos="8594725" algn="l"/>
                <a:tab pos="90471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fld id="{CCA5443F-2904-45A4-B522-02A5641BB379}" type="slidenum">
              <a:rPr lang="en-US" altLang="uk-UA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uk-UA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2976563" y="14822488"/>
            <a:ext cx="22669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67A23F2B-7411-453F-8E8B-2EDA3D07223E}" type="slidenum">
              <a:rPr lang="en-US" altLang="uk-UA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13</a:t>
            </a:fld>
            <a:endParaRPr lang="en-US" altLang="uk-UA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2976563" y="14822488"/>
            <a:ext cx="22685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1FAB6EB3-7AD8-4092-9A79-09E06C22BBD0}" type="slidenum">
              <a:rPr lang="en-US" altLang="uk-UA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13</a:t>
            </a:fld>
            <a:endParaRPr lang="en-US" altLang="uk-UA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70000" y="1185863"/>
            <a:ext cx="7799388" cy="5849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5463" y="7410450"/>
            <a:ext cx="4200525" cy="700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24254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E5AB2-7EB7-4F37-8FAC-0726136A9A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75559"/>
      </p:ext>
    </p:extLst>
  </p:cSld>
  <p:clrMapOvr>
    <a:masterClrMapping/>
  </p:clrMapOvr>
  <p:transition spd="slow" advClick="0" advTm="8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75483-0823-4F70-BFFC-2BC0D26052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6428896"/>
      </p:ext>
    </p:extLst>
  </p:cSld>
  <p:clrMapOvr>
    <a:masterClrMapping/>
  </p:clrMapOvr>
  <p:transition spd="slow" advClick="0" advTm="8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56463" y="301625"/>
            <a:ext cx="2251075" cy="63896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00825" cy="63896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CC7E6-FF15-4ABE-8B43-74ADD19279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8047962"/>
      </p:ext>
    </p:extLst>
  </p:cSld>
  <p:clrMapOvr>
    <a:masterClrMapping/>
  </p:clrMapOvr>
  <p:transition spd="slow" advClick="0" advTm="8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AAB1D-7080-4F25-9BAF-154EC5154A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5943867"/>
      </p:ext>
    </p:extLst>
  </p:cSld>
  <p:clrMapOvr>
    <a:masterClrMapping/>
  </p:clrMapOvr>
  <p:transition spd="slow" advClick="0" advTm="8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7C7F-3539-42FE-B69F-77C588F32A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707616"/>
      </p:ext>
    </p:extLst>
  </p:cSld>
  <p:clrMapOvr>
    <a:masterClrMapping/>
  </p:clrMapOvr>
  <p:transition spd="slow" advClick="0" advTm="8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25950" cy="4922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1588" y="1768475"/>
            <a:ext cx="4425950" cy="4922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C193C-DC1D-4226-8911-00BC6697D5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3892473"/>
      </p:ext>
    </p:extLst>
  </p:cSld>
  <p:clrMapOvr>
    <a:masterClrMapping/>
  </p:clrMapOvr>
  <p:transition spd="slow" advClick="0" advTm="8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0A460-A6DC-4116-9589-4BA6E4CC5A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681641"/>
      </p:ext>
    </p:extLst>
  </p:cSld>
  <p:clrMapOvr>
    <a:masterClrMapping/>
  </p:clrMapOvr>
  <p:transition spd="slow" advClick="0" advTm="8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B37F7-BC32-4EED-8C3D-46D5A7507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454156"/>
      </p:ext>
    </p:extLst>
  </p:cSld>
  <p:clrMapOvr>
    <a:masterClrMapping/>
  </p:clrMapOvr>
  <p:transition spd="slow" advClick="0" advTm="8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71C5C-9C28-405C-B388-9E2E6165A5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078411"/>
      </p:ext>
    </p:extLst>
  </p:cSld>
  <p:clrMapOvr>
    <a:masterClrMapping/>
  </p:clrMapOvr>
  <p:transition spd="slow" advClick="0" advTm="8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8E5B1-DD30-4009-B7C6-3ACD381D0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992005"/>
      </p:ext>
    </p:extLst>
  </p:cSld>
  <p:clrMapOvr>
    <a:masterClrMapping/>
  </p:clrMapOvr>
  <p:transition spd="slow" advClick="0" advTm="8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53A0B-3058-49D5-8592-954AB0FB76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2326906"/>
      </p:ext>
    </p:extLst>
  </p:cSld>
  <p:clrMapOvr>
    <a:masterClrMapping/>
  </p:clrMapOvr>
  <p:transition spd="slow" advClick="0" advTm="8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80"/>
            </a:gs>
            <a:gs pos="9000">
              <a:srgbClr val="FFFF00"/>
            </a:gs>
            <a:gs pos="40000">
              <a:schemeClr val="bg1"/>
            </a:gs>
            <a:gs pos="62000">
              <a:schemeClr val="bg1"/>
            </a:gs>
            <a:gs pos="92000">
              <a:srgbClr val="0070C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043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04300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272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75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281237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SzPct val="100000"/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C1BB97-EC14-4EA8-91BD-C15A90A7ED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 advClick="0" advTm="8000">
    <p:push dir="u"/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itchFamily="32" charset="0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itchFamily="32" charset="0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itchFamily="32" charset="0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itchFamily="32" charset="0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43"/>
          <p:cNvSpPr txBox="1">
            <a:spLocks/>
          </p:cNvSpPr>
          <p:nvPr/>
        </p:nvSpPr>
        <p:spPr>
          <a:xfrm>
            <a:off x="473515" y="1490662"/>
            <a:ext cx="9390320" cy="24098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9218" tIns="12391" rIns="89218" bIns="44609" anchor="ctr"/>
          <a:lstStyle/>
          <a:p>
            <a:pPr algn="ctr">
              <a:defRPr/>
            </a:pPr>
            <a:r>
              <a:rPr lang="uk-UA" altLang="uk-UA" sz="2500" b="1" i="1" dirty="0">
                <a:solidFill>
                  <a:srgbClr val="2109A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 роботи Ізмаїльського районного відділу №2 </a:t>
            </a:r>
          </a:p>
          <a:p>
            <a:pPr algn="ctr">
              <a:defRPr/>
            </a:pPr>
            <a:r>
              <a:rPr lang="uk-UA" altLang="uk-UA" sz="2500" b="1" i="1" dirty="0">
                <a:solidFill>
                  <a:srgbClr val="2109A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філії Державної установи </a:t>
            </a:r>
          </a:p>
          <a:p>
            <a:pPr algn="ctr">
              <a:defRPr/>
            </a:pPr>
            <a:r>
              <a:rPr lang="uk-UA" altLang="uk-UA" sz="2500" b="1" i="1" dirty="0">
                <a:solidFill>
                  <a:srgbClr val="2109A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пробації» в Одеській області  </a:t>
            </a:r>
          </a:p>
          <a:p>
            <a:pPr algn="ctr">
              <a:defRPr/>
            </a:pPr>
            <a:r>
              <a:rPr lang="uk-UA" altLang="uk-UA" sz="2500" b="1" i="1" dirty="0">
                <a:solidFill>
                  <a:srgbClr val="2109A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 9 місяців 2021 року</a:t>
            </a:r>
            <a:endParaRPr lang="uk-UA" altLang="uk-UA" sz="2400" b="1" i="1" dirty="0">
              <a:solidFill>
                <a:srgbClr val="2109AF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uk-UA" sz="2000" b="1" i="1" dirty="0">
                <a:solidFill>
                  <a:srgbClr val="2109A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Постанови ВР від 17.07.2020р. за №807-ІХ </a:t>
            </a:r>
          </a:p>
          <a:p>
            <a:pPr algn="ctr">
              <a:defRPr/>
            </a:pPr>
            <a:r>
              <a:rPr lang="uk-UA" altLang="uk-UA" sz="2000" b="1" i="1" dirty="0">
                <a:solidFill>
                  <a:srgbClr val="2109A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міста та села Кілійського району увійшли до складу Ізмаїльського району</a:t>
            </a:r>
          </a:p>
        </p:txBody>
      </p:sp>
      <p:pic>
        <p:nvPicPr>
          <p:cNvPr id="9" name="Рисунок 8" descr="logo_probation_Ukr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4147" y="248445"/>
            <a:ext cx="2579687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bject 3"/>
          <p:cNvSpPr>
            <a:spLocks/>
          </p:cNvSpPr>
          <p:nvPr/>
        </p:nvSpPr>
        <p:spPr bwMode="auto">
          <a:xfrm>
            <a:off x="576263" y="577850"/>
            <a:ext cx="576262" cy="960438"/>
          </a:xfrm>
          <a:custGeom>
            <a:avLst/>
            <a:gdLst>
              <a:gd name="T0" fmla="*/ 192564 w 576580"/>
              <a:gd name="T1" fmla="*/ 864642 h 960119"/>
              <a:gd name="T2" fmla="*/ 271391 w 576580"/>
              <a:gd name="T3" fmla="*/ 950190 h 960119"/>
              <a:gd name="T4" fmla="*/ 296719 w 576580"/>
              <a:gd name="T5" fmla="*/ 950281 h 960119"/>
              <a:gd name="T6" fmla="*/ 367555 w 576580"/>
              <a:gd name="T7" fmla="*/ 875567 h 960119"/>
              <a:gd name="T8" fmla="*/ 215082 w 576580"/>
              <a:gd name="T9" fmla="*/ 802093 h 960119"/>
              <a:gd name="T10" fmla="*/ 260378 w 576580"/>
              <a:gd name="T11" fmla="*/ 875567 h 960119"/>
              <a:gd name="T12" fmla="*/ 361463 w 576580"/>
              <a:gd name="T13" fmla="*/ 773682 h 960119"/>
              <a:gd name="T14" fmla="*/ 307726 w 576580"/>
              <a:gd name="T15" fmla="*/ 875567 h 960119"/>
              <a:gd name="T16" fmla="*/ 409753 w 576580"/>
              <a:gd name="T17" fmla="*/ 773682 h 960119"/>
              <a:gd name="T18" fmla="*/ 568105 w 576580"/>
              <a:gd name="T19" fmla="*/ 725275 h 960119"/>
              <a:gd name="T20" fmla="*/ 119331 w 576580"/>
              <a:gd name="T21" fmla="*/ 565640 h 960119"/>
              <a:gd name="T22" fmla="*/ 47356 w 576580"/>
              <a:gd name="T23" fmla="*/ 173516 h 960119"/>
              <a:gd name="T24" fmla="*/ 35504 w 576580"/>
              <a:gd name="T25" fmla="*/ 96088 h 960119"/>
              <a:gd name="T26" fmla="*/ 74095 w 576580"/>
              <a:gd name="T27" fmla="*/ 580081 h 960119"/>
              <a:gd name="T28" fmla="*/ 140367 w 576580"/>
              <a:gd name="T29" fmla="*/ 649054 h 960119"/>
              <a:gd name="T30" fmla="*/ 154246 w 576580"/>
              <a:gd name="T31" fmla="*/ 706950 h 960119"/>
              <a:gd name="T32" fmla="*/ 203412 w 576580"/>
              <a:gd name="T33" fmla="*/ 694667 h 960119"/>
              <a:gd name="T34" fmla="*/ 405470 w 576580"/>
              <a:gd name="T35" fmla="*/ 657277 h 960119"/>
              <a:gd name="T36" fmla="*/ 247041 w 576580"/>
              <a:gd name="T37" fmla="*/ 627431 h 960119"/>
              <a:gd name="T38" fmla="*/ 156464 w 576580"/>
              <a:gd name="T39" fmla="*/ 603311 h 960119"/>
              <a:gd name="T40" fmla="*/ 358621 w 576580"/>
              <a:gd name="T41" fmla="*/ 665512 h 960119"/>
              <a:gd name="T42" fmla="*/ 256454 w 576580"/>
              <a:gd name="T43" fmla="*/ 703651 h 960119"/>
              <a:gd name="T44" fmla="*/ 322431 w 576580"/>
              <a:gd name="T45" fmla="*/ 685500 h 960119"/>
              <a:gd name="T46" fmla="*/ 358621 w 576580"/>
              <a:gd name="T47" fmla="*/ 665512 h 960119"/>
              <a:gd name="T48" fmla="*/ 366900 w 576580"/>
              <a:gd name="T49" fmla="*/ 725275 h 960119"/>
              <a:gd name="T50" fmla="*/ 408844 w 576580"/>
              <a:gd name="T51" fmla="*/ 671477 h 960119"/>
              <a:gd name="T52" fmla="*/ 520770 w 576580"/>
              <a:gd name="T53" fmla="*/ 725275 h 960119"/>
              <a:gd name="T54" fmla="*/ 284052 w 576580"/>
              <a:gd name="T55" fmla="*/ 500939 h 960119"/>
              <a:gd name="T56" fmla="*/ 336135 w 576580"/>
              <a:gd name="T57" fmla="*/ 621457 h 960119"/>
              <a:gd name="T58" fmla="*/ 284052 w 576580"/>
              <a:gd name="T59" fmla="*/ 657277 h 960119"/>
              <a:gd name="T60" fmla="*/ 450373 w 576580"/>
              <a:gd name="T61" fmla="*/ 639095 h 960119"/>
              <a:gd name="T62" fmla="*/ 375971 w 576580"/>
              <a:gd name="T63" fmla="*/ 595135 h 960119"/>
              <a:gd name="T64" fmla="*/ 335931 w 576580"/>
              <a:gd name="T65" fmla="*/ 500939 h 960119"/>
              <a:gd name="T66" fmla="*/ 251004 w 576580"/>
              <a:gd name="T67" fmla="*/ 68954 h 960119"/>
              <a:gd name="T68" fmla="*/ 256218 w 576580"/>
              <a:gd name="T69" fmla="*/ 241120 h 960119"/>
              <a:gd name="T70" fmla="*/ 247483 w 576580"/>
              <a:gd name="T71" fmla="*/ 447645 h 960119"/>
              <a:gd name="T72" fmla="*/ 184873 w 576580"/>
              <a:gd name="T73" fmla="*/ 609126 h 960119"/>
              <a:gd name="T74" fmla="*/ 273588 w 576580"/>
              <a:gd name="T75" fmla="*/ 532469 h 960119"/>
              <a:gd name="T76" fmla="*/ 320449 w 576580"/>
              <a:gd name="T77" fmla="*/ 447645 h 960119"/>
              <a:gd name="T78" fmla="*/ 311895 w 576580"/>
              <a:gd name="T79" fmla="*/ 240949 h 960119"/>
              <a:gd name="T80" fmla="*/ 317113 w 576580"/>
              <a:gd name="T81" fmla="*/ 68954 h 960119"/>
              <a:gd name="T82" fmla="*/ 483826 w 576580"/>
              <a:gd name="T83" fmla="*/ 507483 h 960119"/>
              <a:gd name="T84" fmla="*/ 442793 w 576580"/>
              <a:gd name="T85" fmla="*/ 530655 h 960119"/>
              <a:gd name="T86" fmla="*/ 428966 w 576580"/>
              <a:gd name="T87" fmla="*/ 595958 h 960119"/>
              <a:gd name="T88" fmla="*/ 484492 w 576580"/>
              <a:gd name="T89" fmla="*/ 603654 h 960119"/>
              <a:gd name="T90" fmla="*/ 494014 w 576580"/>
              <a:gd name="T91" fmla="*/ 531675 h 960119"/>
              <a:gd name="T92" fmla="*/ 47356 w 576580"/>
              <a:gd name="T93" fmla="*/ 173516 h 960119"/>
              <a:gd name="T94" fmla="*/ 104632 w 576580"/>
              <a:gd name="T95" fmla="*/ 306380 h 960119"/>
              <a:gd name="T96" fmla="*/ 81326 w 576580"/>
              <a:gd name="T97" fmla="*/ 512123 h 960119"/>
              <a:gd name="T98" fmla="*/ 135816 w 576580"/>
              <a:gd name="T99" fmla="*/ 518343 h 960119"/>
              <a:gd name="T100" fmla="*/ 152681 w 576580"/>
              <a:gd name="T101" fmla="*/ 311223 h 960119"/>
              <a:gd name="T102" fmla="*/ 568105 w 576580"/>
              <a:gd name="T103" fmla="*/ 173516 h 960119"/>
              <a:gd name="T104" fmla="*/ 568105 w 576580"/>
              <a:gd name="T105" fmla="*/ 173516 h 960119"/>
              <a:gd name="T106" fmla="*/ 175737 w 576580"/>
              <a:gd name="T107" fmla="*/ 507483 h 960119"/>
              <a:gd name="T108" fmla="*/ 465318 w 576580"/>
              <a:gd name="T109" fmla="*/ 168150 h 960119"/>
              <a:gd name="T110" fmla="*/ 392228 w 576580"/>
              <a:gd name="T111" fmla="*/ 508691 h 960119"/>
              <a:gd name="T112" fmla="*/ 461494 w 576580"/>
              <a:gd name="T113" fmla="*/ 480362 h 960119"/>
              <a:gd name="T114" fmla="*/ 482982 w 576580"/>
              <a:gd name="T115" fmla="*/ 234867 h 960119"/>
              <a:gd name="T116" fmla="*/ 568105 w 576580"/>
              <a:gd name="T117" fmla="*/ 72608 h 96011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76580"/>
              <a:gd name="T178" fmla="*/ 0 h 960119"/>
              <a:gd name="T179" fmla="*/ 576580 w 576580"/>
              <a:gd name="T180" fmla="*/ 960119 h 96011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76580" h="960119">
                <a:moveTo>
                  <a:pt x="209524" y="767283"/>
                </a:moveTo>
                <a:lnTo>
                  <a:pt x="160566" y="767283"/>
                </a:lnTo>
                <a:lnTo>
                  <a:pt x="173872" y="814377"/>
                </a:lnTo>
                <a:lnTo>
                  <a:pt x="195238" y="857491"/>
                </a:lnTo>
                <a:lnTo>
                  <a:pt x="223807" y="895699"/>
                </a:lnTo>
                <a:lnTo>
                  <a:pt x="258724" y="928077"/>
                </a:lnTo>
                <a:lnTo>
                  <a:pt x="267348" y="934722"/>
                </a:lnTo>
                <a:lnTo>
                  <a:pt x="275161" y="942332"/>
                </a:lnTo>
                <a:lnTo>
                  <a:pt x="282095" y="950830"/>
                </a:lnTo>
                <a:lnTo>
                  <a:pt x="287997" y="960005"/>
                </a:lnTo>
                <a:lnTo>
                  <a:pt x="293951" y="950796"/>
                </a:lnTo>
                <a:lnTo>
                  <a:pt x="300840" y="942422"/>
                </a:lnTo>
                <a:lnTo>
                  <a:pt x="308657" y="934823"/>
                </a:lnTo>
                <a:lnTo>
                  <a:pt x="317284" y="928077"/>
                </a:lnTo>
                <a:lnTo>
                  <a:pt x="352193" y="895699"/>
                </a:lnTo>
                <a:lnTo>
                  <a:pt x="372660" y="868324"/>
                </a:lnTo>
                <a:lnTo>
                  <a:pt x="263994" y="868324"/>
                </a:lnTo>
                <a:lnTo>
                  <a:pt x="245598" y="846226"/>
                </a:lnTo>
                <a:lnTo>
                  <a:pt x="230192" y="821856"/>
                </a:lnTo>
                <a:lnTo>
                  <a:pt x="218069" y="795459"/>
                </a:lnTo>
                <a:lnTo>
                  <a:pt x="209524" y="767283"/>
                </a:lnTo>
                <a:close/>
              </a:path>
              <a:path w="576580" h="960119">
                <a:moveTo>
                  <a:pt x="312000" y="767283"/>
                </a:moveTo>
                <a:lnTo>
                  <a:pt x="263994" y="767283"/>
                </a:lnTo>
                <a:lnTo>
                  <a:pt x="263994" y="868324"/>
                </a:lnTo>
                <a:lnTo>
                  <a:pt x="312000" y="868324"/>
                </a:lnTo>
                <a:lnTo>
                  <a:pt x="312000" y="767283"/>
                </a:lnTo>
                <a:close/>
              </a:path>
              <a:path w="576580" h="960119">
                <a:moveTo>
                  <a:pt x="415442" y="767283"/>
                </a:moveTo>
                <a:lnTo>
                  <a:pt x="366483" y="767283"/>
                </a:lnTo>
                <a:lnTo>
                  <a:pt x="357938" y="795493"/>
                </a:lnTo>
                <a:lnTo>
                  <a:pt x="345814" y="821947"/>
                </a:lnTo>
                <a:lnTo>
                  <a:pt x="330404" y="846328"/>
                </a:lnTo>
                <a:lnTo>
                  <a:pt x="312000" y="868324"/>
                </a:lnTo>
                <a:lnTo>
                  <a:pt x="372660" y="868324"/>
                </a:lnTo>
                <a:lnTo>
                  <a:pt x="380760" y="857491"/>
                </a:lnTo>
                <a:lnTo>
                  <a:pt x="402128" y="814377"/>
                </a:lnTo>
                <a:lnTo>
                  <a:pt x="415442" y="767283"/>
                </a:lnTo>
                <a:close/>
              </a:path>
              <a:path w="576580" h="960119">
                <a:moveTo>
                  <a:pt x="0" y="72008"/>
                </a:moveTo>
                <a:lnTo>
                  <a:pt x="0" y="767283"/>
                </a:lnTo>
                <a:lnTo>
                  <a:pt x="575995" y="767283"/>
                </a:lnTo>
                <a:lnTo>
                  <a:pt x="575995" y="719277"/>
                </a:lnTo>
                <a:lnTo>
                  <a:pt x="47764" y="719277"/>
                </a:lnTo>
                <a:lnTo>
                  <a:pt x="47764" y="575284"/>
                </a:lnTo>
                <a:lnTo>
                  <a:pt x="127014" y="575284"/>
                </a:lnTo>
                <a:lnTo>
                  <a:pt x="120988" y="560960"/>
                </a:lnTo>
                <a:lnTo>
                  <a:pt x="120954" y="541921"/>
                </a:lnTo>
                <a:lnTo>
                  <a:pt x="126664" y="527278"/>
                </a:lnTo>
                <a:lnTo>
                  <a:pt x="48006" y="527278"/>
                </a:lnTo>
                <a:lnTo>
                  <a:pt x="48006" y="172084"/>
                </a:lnTo>
                <a:lnTo>
                  <a:pt x="107225" y="172084"/>
                </a:lnTo>
                <a:lnTo>
                  <a:pt x="104219" y="166756"/>
                </a:lnTo>
                <a:lnTo>
                  <a:pt x="73054" y="128186"/>
                </a:lnTo>
                <a:lnTo>
                  <a:pt x="36004" y="95288"/>
                </a:lnTo>
                <a:lnTo>
                  <a:pt x="9306" y="77366"/>
                </a:lnTo>
                <a:lnTo>
                  <a:pt x="0" y="72008"/>
                </a:lnTo>
                <a:close/>
              </a:path>
              <a:path w="576580" h="960119">
                <a:moveTo>
                  <a:pt x="127014" y="575284"/>
                </a:moveTo>
                <a:lnTo>
                  <a:pt x="75120" y="575284"/>
                </a:lnTo>
                <a:lnTo>
                  <a:pt x="84673" y="598663"/>
                </a:lnTo>
                <a:lnTo>
                  <a:pt x="99717" y="618486"/>
                </a:lnTo>
                <a:lnTo>
                  <a:pt x="119261" y="633809"/>
                </a:lnTo>
                <a:lnTo>
                  <a:pt x="142316" y="643686"/>
                </a:lnTo>
                <a:lnTo>
                  <a:pt x="165366" y="648957"/>
                </a:lnTo>
                <a:lnTo>
                  <a:pt x="161224" y="665956"/>
                </a:lnTo>
                <a:lnTo>
                  <a:pt x="158213" y="683402"/>
                </a:lnTo>
                <a:lnTo>
                  <a:pt x="156387" y="701104"/>
                </a:lnTo>
                <a:lnTo>
                  <a:pt x="155765" y="719277"/>
                </a:lnTo>
                <a:lnTo>
                  <a:pt x="204000" y="719277"/>
                </a:lnTo>
                <a:lnTo>
                  <a:pt x="204574" y="703942"/>
                </a:lnTo>
                <a:lnTo>
                  <a:pt x="206237" y="688922"/>
                </a:lnTo>
                <a:lnTo>
                  <a:pt x="208884" y="674262"/>
                </a:lnTo>
                <a:lnTo>
                  <a:pt x="212394" y="660006"/>
                </a:lnTo>
                <a:lnTo>
                  <a:pt x="413085" y="660006"/>
                </a:lnTo>
                <a:lnTo>
                  <a:pt x="411101" y="651840"/>
                </a:lnTo>
                <a:lnTo>
                  <a:pt x="287997" y="651840"/>
                </a:lnTo>
                <a:lnTo>
                  <a:pt x="277007" y="640080"/>
                </a:lnTo>
                <a:lnTo>
                  <a:pt x="264482" y="630212"/>
                </a:lnTo>
                <a:lnTo>
                  <a:pt x="250473" y="622243"/>
                </a:lnTo>
                <a:lnTo>
                  <a:pt x="235204" y="616318"/>
                </a:lnTo>
                <a:lnTo>
                  <a:pt x="241975" y="604088"/>
                </a:lnTo>
                <a:lnTo>
                  <a:pt x="187439" y="604088"/>
                </a:lnTo>
                <a:lnTo>
                  <a:pt x="158635" y="598322"/>
                </a:lnTo>
                <a:lnTo>
                  <a:pt x="141071" y="590926"/>
                </a:lnTo>
                <a:lnTo>
                  <a:pt x="128098" y="577861"/>
                </a:lnTo>
                <a:lnTo>
                  <a:pt x="127014" y="575284"/>
                </a:lnTo>
                <a:close/>
              </a:path>
              <a:path w="576580" h="960119">
                <a:moveTo>
                  <a:pt x="363601" y="660006"/>
                </a:moveTo>
                <a:lnTo>
                  <a:pt x="212394" y="660006"/>
                </a:lnTo>
                <a:lnTo>
                  <a:pt x="232710" y="666734"/>
                </a:lnTo>
                <a:lnTo>
                  <a:pt x="249086" y="679831"/>
                </a:lnTo>
                <a:lnTo>
                  <a:pt x="260016" y="697832"/>
                </a:lnTo>
                <a:lnTo>
                  <a:pt x="263994" y="719277"/>
                </a:lnTo>
                <a:lnTo>
                  <a:pt x="312000" y="719277"/>
                </a:lnTo>
                <a:lnTo>
                  <a:pt x="315978" y="697832"/>
                </a:lnTo>
                <a:lnTo>
                  <a:pt x="326909" y="679831"/>
                </a:lnTo>
                <a:lnTo>
                  <a:pt x="343285" y="666734"/>
                </a:lnTo>
                <a:lnTo>
                  <a:pt x="363601" y="660006"/>
                </a:lnTo>
                <a:close/>
              </a:path>
              <a:path w="576580" h="960119">
                <a:moveTo>
                  <a:pt x="413085" y="660006"/>
                </a:moveTo>
                <a:lnTo>
                  <a:pt x="363601" y="660006"/>
                </a:lnTo>
                <a:lnTo>
                  <a:pt x="367159" y="674364"/>
                </a:lnTo>
                <a:lnTo>
                  <a:pt x="369789" y="689013"/>
                </a:lnTo>
                <a:lnTo>
                  <a:pt x="371428" y="703976"/>
                </a:lnTo>
                <a:lnTo>
                  <a:pt x="371995" y="719277"/>
                </a:lnTo>
                <a:lnTo>
                  <a:pt x="420001" y="719277"/>
                </a:lnTo>
                <a:lnTo>
                  <a:pt x="419367" y="701104"/>
                </a:lnTo>
                <a:lnTo>
                  <a:pt x="417523" y="683312"/>
                </a:lnTo>
                <a:lnTo>
                  <a:pt x="414523" y="665922"/>
                </a:lnTo>
                <a:lnTo>
                  <a:pt x="413085" y="660006"/>
                </a:lnTo>
                <a:close/>
              </a:path>
              <a:path w="576580" h="960119">
                <a:moveTo>
                  <a:pt x="575995" y="575284"/>
                </a:moveTo>
                <a:lnTo>
                  <a:pt x="528002" y="575284"/>
                </a:lnTo>
                <a:lnTo>
                  <a:pt x="528002" y="719277"/>
                </a:lnTo>
                <a:lnTo>
                  <a:pt x="575995" y="719277"/>
                </a:lnTo>
                <a:lnTo>
                  <a:pt x="575995" y="575284"/>
                </a:lnTo>
                <a:close/>
              </a:path>
              <a:path w="576580" h="960119">
                <a:moveTo>
                  <a:pt x="340597" y="496798"/>
                </a:moveTo>
                <a:lnTo>
                  <a:pt x="287997" y="496798"/>
                </a:lnTo>
                <a:lnTo>
                  <a:pt x="298613" y="528062"/>
                </a:lnTo>
                <a:lnTo>
                  <a:pt x="310981" y="558449"/>
                </a:lnTo>
                <a:lnTo>
                  <a:pt x="325059" y="587890"/>
                </a:lnTo>
                <a:lnTo>
                  <a:pt x="340804" y="616318"/>
                </a:lnTo>
                <a:lnTo>
                  <a:pt x="325668" y="622141"/>
                </a:lnTo>
                <a:lnTo>
                  <a:pt x="311700" y="630121"/>
                </a:lnTo>
                <a:lnTo>
                  <a:pt x="299051" y="640114"/>
                </a:lnTo>
                <a:lnTo>
                  <a:pt x="287997" y="651840"/>
                </a:lnTo>
                <a:lnTo>
                  <a:pt x="411101" y="651840"/>
                </a:lnTo>
                <a:lnTo>
                  <a:pt x="410400" y="648957"/>
                </a:lnTo>
                <a:lnTo>
                  <a:pt x="433438" y="643686"/>
                </a:lnTo>
                <a:lnTo>
                  <a:pt x="456628" y="633809"/>
                </a:lnTo>
                <a:lnTo>
                  <a:pt x="476219" y="618486"/>
                </a:lnTo>
                <a:lnTo>
                  <a:pt x="487116" y="604088"/>
                </a:lnTo>
                <a:lnTo>
                  <a:pt x="388556" y="604088"/>
                </a:lnTo>
                <a:lnTo>
                  <a:pt x="381193" y="590214"/>
                </a:lnTo>
                <a:lnTo>
                  <a:pt x="373894" y="576299"/>
                </a:lnTo>
                <a:lnTo>
                  <a:pt x="366728" y="562295"/>
                </a:lnTo>
                <a:lnTo>
                  <a:pt x="359765" y="548157"/>
                </a:lnTo>
                <a:lnTo>
                  <a:pt x="340597" y="496798"/>
                </a:lnTo>
                <a:close/>
              </a:path>
              <a:path w="576580" h="960119">
                <a:moveTo>
                  <a:pt x="287997" y="0"/>
                </a:moveTo>
                <a:lnTo>
                  <a:pt x="272960" y="20451"/>
                </a:lnTo>
                <a:lnTo>
                  <a:pt x="261634" y="43380"/>
                </a:lnTo>
                <a:lnTo>
                  <a:pt x="254491" y="68379"/>
                </a:lnTo>
                <a:lnTo>
                  <a:pt x="252006" y="95046"/>
                </a:lnTo>
                <a:lnTo>
                  <a:pt x="253712" y="143115"/>
                </a:lnTo>
                <a:lnTo>
                  <a:pt x="256571" y="191136"/>
                </a:lnTo>
                <a:lnTo>
                  <a:pt x="259776" y="239122"/>
                </a:lnTo>
                <a:lnTo>
                  <a:pt x="262520" y="287085"/>
                </a:lnTo>
                <a:lnTo>
                  <a:pt x="263994" y="335038"/>
                </a:lnTo>
                <a:lnTo>
                  <a:pt x="261059" y="390209"/>
                </a:lnTo>
                <a:lnTo>
                  <a:pt x="250920" y="443941"/>
                </a:lnTo>
                <a:lnTo>
                  <a:pt x="235380" y="496501"/>
                </a:lnTo>
                <a:lnTo>
                  <a:pt x="216242" y="548157"/>
                </a:lnTo>
                <a:lnTo>
                  <a:pt x="194377" y="591027"/>
                </a:lnTo>
                <a:lnTo>
                  <a:pt x="187439" y="604088"/>
                </a:lnTo>
                <a:lnTo>
                  <a:pt x="241975" y="604088"/>
                </a:lnTo>
                <a:lnTo>
                  <a:pt x="250943" y="587890"/>
                </a:lnTo>
                <a:lnTo>
                  <a:pt x="265020" y="558449"/>
                </a:lnTo>
                <a:lnTo>
                  <a:pt x="277387" y="528062"/>
                </a:lnTo>
                <a:lnTo>
                  <a:pt x="287997" y="496798"/>
                </a:lnTo>
                <a:lnTo>
                  <a:pt x="340597" y="496798"/>
                </a:lnTo>
                <a:lnTo>
                  <a:pt x="340486" y="496501"/>
                </a:lnTo>
                <a:lnTo>
                  <a:pt x="324900" y="443941"/>
                </a:lnTo>
                <a:lnTo>
                  <a:pt x="314806" y="390209"/>
                </a:lnTo>
                <a:lnTo>
                  <a:pt x="312000" y="335038"/>
                </a:lnTo>
                <a:lnTo>
                  <a:pt x="313480" y="286974"/>
                </a:lnTo>
                <a:lnTo>
                  <a:pt x="316225" y="238954"/>
                </a:lnTo>
                <a:lnTo>
                  <a:pt x="319430" y="190966"/>
                </a:lnTo>
                <a:lnTo>
                  <a:pt x="322290" y="143001"/>
                </a:lnTo>
                <a:lnTo>
                  <a:pt x="324002" y="95046"/>
                </a:lnTo>
                <a:lnTo>
                  <a:pt x="321516" y="68379"/>
                </a:lnTo>
                <a:lnTo>
                  <a:pt x="314372" y="43380"/>
                </a:lnTo>
                <a:lnTo>
                  <a:pt x="303042" y="20451"/>
                </a:lnTo>
                <a:lnTo>
                  <a:pt x="287997" y="0"/>
                </a:lnTo>
                <a:close/>
              </a:path>
              <a:path w="576580" h="960119">
                <a:moveTo>
                  <a:pt x="490545" y="503288"/>
                </a:moveTo>
                <a:lnTo>
                  <a:pt x="408241" y="503288"/>
                </a:lnTo>
                <a:lnTo>
                  <a:pt x="424326" y="506119"/>
                </a:lnTo>
                <a:lnTo>
                  <a:pt x="438299" y="514056"/>
                </a:lnTo>
                <a:lnTo>
                  <a:pt x="448943" y="526267"/>
                </a:lnTo>
                <a:lnTo>
                  <a:pt x="455041" y="541921"/>
                </a:lnTo>
                <a:lnTo>
                  <a:pt x="455027" y="560960"/>
                </a:lnTo>
                <a:lnTo>
                  <a:pt x="447902" y="577951"/>
                </a:lnTo>
                <a:lnTo>
                  <a:pt x="434925" y="591027"/>
                </a:lnTo>
                <a:lnTo>
                  <a:pt x="417360" y="598322"/>
                </a:lnTo>
                <a:lnTo>
                  <a:pt x="388556" y="604088"/>
                </a:lnTo>
                <a:lnTo>
                  <a:pt x="487116" y="604088"/>
                </a:lnTo>
                <a:lnTo>
                  <a:pt x="491222" y="598663"/>
                </a:lnTo>
                <a:lnTo>
                  <a:pt x="500646" y="575284"/>
                </a:lnTo>
                <a:lnTo>
                  <a:pt x="575995" y="575284"/>
                </a:lnTo>
                <a:lnTo>
                  <a:pt x="575995" y="527278"/>
                </a:lnTo>
                <a:lnTo>
                  <a:pt x="500875" y="527278"/>
                </a:lnTo>
                <a:lnTo>
                  <a:pt x="493544" y="507887"/>
                </a:lnTo>
                <a:lnTo>
                  <a:pt x="490545" y="503288"/>
                </a:lnTo>
                <a:close/>
              </a:path>
              <a:path w="576580" h="960119">
                <a:moveTo>
                  <a:pt x="107225" y="172084"/>
                </a:moveTo>
                <a:lnTo>
                  <a:pt x="48006" y="172084"/>
                </a:lnTo>
                <a:lnTo>
                  <a:pt x="69258" y="201040"/>
                </a:lnTo>
                <a:lnTo>
                  <a:pt x="86307" y="232922"/>
                </a:lnTo>
                <a:lnTo>
                  <a:pt x="98724" y="267327"/>
                </a:lnTo>
                <a:lnTo>
                  <a:pt x="106083" y="303847"/>
                </a:lnTo>
                <a:lnTo>
                  <a:pt x="125285" y="465366"/>
                </a:lnTo>
                <a:lnTo>
                  <a:pt x="108096" y="476391"/>
                </a:lnTo>
                <a:lnTo>
                  <a:pt x="93630" y="490745"/>
                </a:lnTo>
                <a:lnTo>
                  <a:pt x="82451" y="507887"/>
                </a:lnTo>
                <a:lnTo>
                  <a:pt x="75120" y="527278"/>
                </a:lnTo>
                <a:lnTo>
                  <a:pt x="126664" y="527278"/>
                </a:lnTo>
                <a:lnTo>
                  <a:pt x="127058" y="526267"/>
                </a:lnTo>
                <a:lnTo>
                  <a:pt x="137702" y="514056"/>
                </a:lnTo>
                <a:lnTo>
                  <a:pt x="151676" y="506119"/>
                </a:lnTo>
                <a:lnTo>
                  <a:pt x="167767" y="503288"/>
                </a:lnTo>
                <a:lnTo>
                  <a:pt x="178177" y="503288"/>
                </a:lnTo>
                <a:lnTo>
                  <a:pt x="154800" y="308648"/>
                </a:lnTo>
                <a:lnTo>
                  <a:pt x="145853" y="257772"/>
                </a:lnTo>
                <a:lnTo>
                  <a:pt x="128739" y="210213"/>
                </a:lnTo>
                <a:lnTo>
                  <a:pt x="107225" y="172084"/>
                </a:lnTo>
                <a:close/>
              </a:path>
              <a:path w="576580" h="960119">
                <a:moveTo>
                  <a:pt x="575995" y="172084"/>
                </a:moveTo>
                <a:lnTo>
                  <a:pt x="528002" y="172084"/>
                </a:lnTo>
                <a:lnTo>
                  <a:pt x="528002" y="527278"/>
                </a:lnTo>
                <a:lnTo>
                  <a:pt x="575995" y="527278"/>
                </a:lnTo>
                <a:lnTo>
                  <a:pt x="575995" y="172084"/>
                </a:lnTo>
                <a:close/>
              </a:path>
              <a:path w="576580" h="960119">
                <a:moveTo>
                  <a:pt x="178177" y="503288"/>
                </a:moveTo>
                <a:lnTo>
                  <a:pt x="167767" y="503288"/>
                </a:lnTo>
                <a:lnTo>
                  <a:pt x="178320" y="504482"/>
                </a:lnTo>
                <a:lnTo>
                  <a:pt x="178177" y="503288"/>
                </a:lnTo>
                <a:close/>
              </a:path>
              <a:path w="576580" h="960119">
                <a:moveTo>
                  <a:pt x="575995" y="72008"/>
                </a:moveTo>
                <a:lnTo>
                  <a:pt x="540004" y="95288"/>
                </a:lnTo>
                <a:lnTo>
                  <a:pt x="502948" y="128186"/>
                </a:lnTo>
                <a:lnTo>
                  <a:pt x="471779" y="166756"/>
                </a:lnTo>
                <a:lnTo>
                  <a:pt x="447257" y="210213"/>
                </a:lnTo>
                <a:lnTo>
                  <a:pt x="430142" y="257772"/>
                </a:lnTo>
                <a:lnTo>
                  <a:pt x="421195" y="308648"/>
                </a:lnTo>
                <a:lnTo>
                  <a:pt x="397675" y="504482"/>
                </a:lnTo>
                <a:lnTo>
                  <a:pt x="408241" y="503288"/>
                </a:lnTo>
                <a:lnTo>
                  <a:pt x="490545" y="503288"/>
                </a:lnTo>
                <a:lnTo>
                  <a:pt x="482366" y="490745"/>
                </a:lnTo>
                <a:lnTo>
                  <a:pt x="467905" y="476391"/>
                </a:lnTo>
                <a:lnTo>
                  <a:pt x="450723" y="465366"/>
                </a:lnTo>
                <a:lnTo>
                  <a:pt x="469925" y="303847"/>
                </a:lnTo>
                <a:lnTo>
                  <a:pt x="477276" y="267327"/>
                </a:lnTo>
                <a:lnTo>
                  <a:pt x="489691" y="232922"/>
                </a:lnTo>
                <a:lnTo>
                  <a:pt x="506742" y="201040"/>
                </a:lnTo>
                <a:lnTo>
                  <a:pt x="528002" y="172084"/>
                </a:lnTo>
                <a:lnTo>
                  <a:pt x="575995" y="172084"/>
                </a:lnTo>
                <a:lnTo>
                  <a:pt x="575995" y="7200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2" name="object 4"/>
          <p:cNvSpPr>
            <a:spLocks/>
          </p:cNvSpPr>
          <p:nvPr/>
        </p:nvSpPr>
        <p:spPr bwMode="auto">
          <a:xfrm flipH="1">
            <a:off x="1293813" y="580628"/>
            <a:ext cx="53387" cy="350043"/>
          </a:xfrm>
          <a:custGeom>
            <a:avLst/>
            <a:gdLst>
              <a:gd name="T0" fmla="*/ 0 w 75565"/>
              <a:gd name="T1" fmla="*/ 0 h 675005"/>
              <a:gd name="T2" fmla="*/ 92462 w 75565"/>
              <a:gd name="T3" fmla="*/ 0 h 675005"/>
              <a:gd name="T4" fmla="*/ 92462 w 75565"/>
              <a:gd name="T5" fmla="*/ 667098 h 675005"/>
              <a:gd name="T6" fmla="*/ 0 w 75565"/>
              <a:gd name="T7" fmla="*/ 667098 h 675005"/>
              <a:gd name="T8" fmla="*/ 0 w 75565"/>
              <a:gd name="T9" fmla="*/ 0 h 6750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65"/>
              <a:gd name="T16" fmla="*/ 0 h 675005"/>
              <a:gd name="T17" fmla="*/ 75565 w 75565"/>
              <a:gd name="T18" fmla="*/ 675005 h 6750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65" h="675005">
                <a:moveTo>
                  <a:pt x="0" y="0"/>
                </a:moveTo>
                <a:lnTo>
                  <a:pt x="75006" y="0"/>
                </a:lnTo>
                <a:lnTo>
                  <a:pt x="75006" y="675004"/>
                </a:lnTo>
                <a:lnTo>
                  <a:pt x="0" y="675004"/>
                </a:lnTo>
                <a:lnTo>
                  <a:pt x="0" y="0"/>
                </a:lnTo>
                <a:close/>
              </a:path>
            </a:pathLst>
          </a:custGeom>
          <a:solidFill>
            <a:srgbClr val="1762A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3" name="object 5"/>
          <p:cNvSpPr>
            <a:spLocks/>
          </p:cNvSpPr>
          <p:nvPr/>
        </p:nvSpPr>
        <p:spPr bwMode="auto">
          <a:xfrm>
            <a:off x="1294132" y="961073"/>
            <a:ext cx="53654" cy="469265"/>
          </a:xfrm>
          <a:custGeom>
            <a:avLst/>
            <a:gdLst>
              <a:gd name="T0" fmla="*/ 0 w 75565"/>
              <a:gd name="T1" fmla="*/ 0 h 675005"/>
              <a:gd name="T2" fmla="*/ 92462 w 75565"/>
              <a:gd name="T3" fmla="*/ 0 h 675005"/>
              <a:gd name="T4" fmla="*/ 92462 w 75565"/>
              <a:gd name="T5" fmla="*/ 667123 h 675005"/>
              <a:gd name="T6" fmla="*/ 0 w 75565"/>
              <a:gd name="T7" fmla="*/ 667123 h 675005"/>
              <a:gd name="T8" fmla="*/ 0 w 75565"/>
              <a:gd name="T9" fmla="*/ 0 h 6750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65"/>
              <a:gd name="T16" fmla="*/ 0 h 675005"/>
              <a:gd name="T17" fmla="*/ 75565 w 75565"/>
              <a:gd name="T18" fmla="*/ 675005 h 6750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65" h="675005">
                <a:moveTo>
                  <a:pt x="0" y="0"/>
                </a:moveTo>
                <a:lnTo>
                  <a:pt x="75006" y="0"/>
                </a:lnTo>
                <a:lnTo>
                  <a:pt x="75006" y="675004"/>
                </a:lnTo>
                <a:lnTo>
                  <a:pt x="0" y="675004"/>
                </a:lnTo>
                <a:lnTo>
                  <a:pt x="0" y="0"/>
                </a:lnTo>
                <a:close/>
              </a:path>
            </a:pathLst>
          </a:custGeom>
          <a:solidFill>
            <a:srgbClr val="FED62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4" name="object 6"/>
          <p:cNvSpPr>
            <a:spLocks/>
          </p:cNvSpPr>
          <p:nvPr/>
        </p:nvSpPr>
        <p:spPr bwMode="auto">
          <a:xfrm>
            <a:off x="1458913" y="576263"/>
            <a:ext cx="330200" cy="344487"/>
          </a:xfrm>
          <a:custGeom>
            <a:avLst/>
            <a:gdLst>
              <a:gd name="T0" fmla="*/ 59994 w 330200"/>
              <a:gd name="T1" fmla="*/ 0 h 345440"/>
              <a:gd name="T2" fmla="*/ 0 w 330200"/>
              <a:gd name="T3" fmla="*/ 0 h 345440"/>
              <a:gd name="T4" fmla="*/ 0 w 330200"/>
              <a:gd name="T5" fmla="*/ 321970 h 345440"/>
              <a:gd name="T6" fmla="*/ 59994 w 330200"/>
              <a:gd name="T7" fmla="*/ 321970 h 345440"/>
              <a:gd name="T8" fmla="*/ 59994 w 330200"/>
              <a:gd name="T9" fmla="*/ 111993 h 345440"/>
              <a:gd name="T10" fmla="*/ 115996 w 330200"/>
              <a:gd name="T11" fmla="*/ 111993 h 345440"/>
              <a:gd name="T12" fmla="*/ 59994 w 330200"/>
              <a:gd name="T13" fmla="*/ 0 h 345440"/>
              <a:gd name="T14" fmla="*/ 329996 w 330200"/>
              <a:gd name="T15" fmla="*/ 111993 h 345440"/>
              <a:gd name="T16" fmla="*/ 270002 w 330200"/>
              <a:gd name="T17" fmla="*/ 111993 h 345440"/>
              <a:gd name="T18" fmla="*/ 270002 w 330200"/>
              <a:gd name="T19" fmla="*/ 321970 h 345440"/>
              <a:gd name="T20" fmla="*/ 329996 w 330200"/>
              <a:gd name="T21" fmla="*/ 321970 h 345440"/>
              <a:gd name="T22" fmla="*/ 329996 w 330200"/>
              <a:gd name="T23" fmla="*/ 111993 h 345440"/>
              <a:gd name="T24" fmla="*/ 115996 w 330200"/>
              <a:gd name="T25" fmla="*/ 111993 h 345440"/>
              <a:gd name="T26" fmla="*/ 59994 w 330200"/>
              <a:gd name="T27" fmla="*/ 111993 h 345440"/>
              <a:gd name="T28" fmla="*/ 142494 w 330200"/>
              <a:gd name="T29" fmla="*/ 279978 h 345440"/>
              <a:gd name="T30" fmla="*/ 187502 w 330200"/>
              <a:gd name="T31" fmla="*/ 279978 h 345440"/>
              <a:gd name="T32" fmla="*/ 221875 w 330200"/>
              <a:gd name="T33" fmla="*/ 209988 h 345440"/>
              <a:gd name="T34" fmla="*/ 164998 w 330200"/>
              <a:gd name="T35" fmla="*/ 209988 h 345440"/>
              <a:gd name="T36" fmla="*/ 115996 w 330200"/>
              <a:gd name="T37" fmla="*/ 111993 h 345440"/>
              <a:gd name="T38" fmla="*/ 329996 w 330200"/>
              <a:gd name="T39" fmla="*/ 0 h 345440"/>
              <a:gd name="T40" fmla="*/ 270002 w 330200"/>
              <a:gd name="T41" fmla="*/ 0 h 345440"/>
              <a:gd name="T42" fmla="*/ 164998 w 330200"/>
              <a:gd name="T43" fmla="*/ 209988 h 345440"/>
              <a:gd name="T44" fmla="*/ 221875 w 330200"/>
              <a:gd name="T45" fmla="*/ 209988 h 345440"/>
              <a:gd name="T46" fmla="*/ 270002 w 330200"/>
              <a:gd name="T47" fmla="*/ 111993 h 345440"/>
              <a:gd name="T48" fmla="*/ 329996 w 330200"/>
              <a:gd name="T49" fmla="*/ 111993 h 345440"/>
              <a:gd name="T50" fmla="*/ 329996 w 330200"/>
              <a:gd name="T51" fmla="*/ 0 h 34544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30200"/>
              <a:gd name="T79" fmla="*/ 0 h 345440"/>
              <a:gd name="T80" fmla="*/ 330200 w 330200"/>
              <a:gd name="T81" fmla="*/ 345440 h 34544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30200" h="345440">
                <a:moveTo>
                  <a:pt x="59994" y="0"/>
                </a:moveTo>
                <a:lnTo>
                  <a:pt x="0" y="0"/>
                </a:lnTo>
                <a:lnTo>
                  <a:pt x="0" y="344995"/>
                </a:lnTo>
                <a:lnTo>
                  <a:pt x="59994" y="344995"/>
                </a:lnTo>
                <a:lnTo>
                  <a:pt x="59994" y="120002"/>
                </a:lnTo>
                <a:lnTo>
                  <a:pt x="115996" y="120002"/>
                </a:lnTo>
                <a:lnTo>
                  <a:pt x="59994" y="0"/>
                </a:lnTo>
                <a:close/>
              </a:path>
              <a:path w="330200" h="345440">
                <a:moveTo>
                  <a:pt x="329996" y="120002"/>
                </a:moveTo>
                <a:lnTo>
                  <a:pt x="270002" y="120002"/>
                </a:lnTo>
                <a:lnTo>
                  <a:pt x="270002" y="344995"/>
                </a:lnTo>
                <a:lnTo>
                  <a:pt x="329996" y="344995"/>
                </a:lnTo>
                <a:lnTo>
                  <a:pt x="329996" y="120002"/>
                </a:lnTo>
                <a:close/>
              </a:path>
              <a:path w="330200" h="345440">
                <a:moveTo>
                  <a:pt x="115996" y="120002"/>
                </a:moveTo>
                <a:lnTo>
                  <a:pt x="59994" y="120002"/>
                </a:lnTo>
                <a:lnTo>
                  <a:pt x="142494" y="299999"/>
                </a:lnTo>
                <a:lnTo>
                  <a:pt x="187502" y="299999"/>
                </a:lnTo>
                <a:lnTo>
                  <a:pt x="221875" y="225005"/>
                </a:lnTo>
                <a:lnTo>
                  <a:pt x="164998" y="225005"/>
                </a:lnTo>
                <a:lnTo>
                  <a:pt x="115996" y="120002"/>
                </a:lnTo>
                <a:close/>
              </a:path>
              <a:path w="330200" h="345440">
                <a:moveTo>
                  <a:pt x="329996" y="0"/>
                </a:moveTo>
                <a:lnTo>
                  <a:pt x="270002" y="0"/>
                </a:lnTo>
                <a:lnTo>
                  <a:pt x="164998" y="225005"/>
                </a:lnTo>
                <a:lnTo>
                  <a:pt x="221875" y="225005"/>
                </a:lnTo>
                <a:lnTo>
                  <a:pt x="270002" y="120002"/>
                </a:lnTo>
                <a:lnTo>
                  <a:pt x="329996" y="120002"/>
                </a:lnTo>
                <a:lnTo>
                  <a:pt x="329996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5" name="object 7"/>
          <p:cNvSpPr>
            <a:spLocks/>
          </p:cNvSpPr>
          <p:nvPr/>
        </p:nvSpPr>
        <p:spPr bwMode="auto">
          <a:xfrm>
            <a:off x="1878013" y="576263"/>
            <a:ext cx="0" cy="344487"/>
          </a:xfrm>
          <a:custGeom>
            <a:avLst/>
            <a:gdLst>
              <a:gd name="T0" fmla="*/ 0 h 345440"/>
              <a:gd name="T1" fmla="*/ 321970 h 345440"/>
              <a:gd name="T2" fmla="*/ 0 60000 65536"/>
              <a:gd name="T3" fmla="*/ 0 60000 65536"/>
              <a:gd name="T4" fmla="*/ 0 h 345440"/>
              <a:gd name="T5" fmla="*/ 345440 h 34544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45440">
                <a:moveTo>
                  <a:pt x="0" y="0"/>
                </a:moveTo>
                <a:lnTo>
                  <a:pt x="0" y="344995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6" name="object 8"/>
          <p:cNvSpPr>
            <a:spLocks/>
          </p:cNvSpPr>
          <p:nvPr/>
        </p:nvSpPr>
        <p:spPr bwMode="auto">
          <a:xfrm>
            <a:off x="1998663" y="785813"/>
            <a:ext cx="0" cy="134937"/>
          </a:xfrm>
          <a:custGeom>
            <a:avLst/>
            <a:gdLst>
              <a:gd name="T0" fmla="*/ 0 h 135890"/>
              <a:gd name="T1" fmla="*/ 113963 h 135890"/>
              <a:gd name="T2" fmla="*/ 0 60000 65536"/>
              <a:gd name="T3" fmla="*/ 0 60000 65536"/>
              <a:gd name="T4" fmla="*/ 0 h 135890"/>
              <a:gd name="T5" fmla="*/ 135890 h 13589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35890">
                <a:moveTo>
                  <a:pt x="0" y="0"/>
                </a:moveTo>
                <a:lnTo>
                  <a:pt x="0" y="135890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7" name="object 9"/>
          <p:cNvSpPr>
            <a:spLocks/>
          </p:cNvSpPr>
          <p:nvPr/>
        </p:nvSpPr>
        <p:spPr bwMode="auto">
          <a:xfrm>
            <a:off x="1968500" y="725488"/>
            <a:ext cx="269875" cy="60325"/>
          </a:xfrm>
          <a:custGeom>
            <a:avLst/>
            <a:gdLst>
              <a:gd name="T0" fmla="*/ 0 w 270510"/>
              <a:gd name="T1" fmla="*/ 77766 h 59690"/>
              <a:gd name="T2" fmla="*/ 254596 w 270510"/>
              <a:gd name="T3" fmla="*/ 77766 h 59690"/>
              <a:gd name="T4" fmla="*/ 254596 w 270510"/>
              <a:gd name="T5" fmla="*/ 0 h 59690"/>
              <a:gd name="T6" fmla="*/ 0 w 270510"/>
              <a:gd name="T7" fmla="*/ 0 h 59690"/>
              <a:gd name="T8" fmla="*/ 0 w 270510"/>
              <a:gd name="T9" fmla="*/ 77766 h 596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0510"/>
              <a:gd name="T16" fmla="*/ 0 h 59690"/>
              <a:gd name="T17" fmla="*/ 270510 w 270510"/>
              <a:gd name="T18" fmla="*/ 59690 h 596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0510" h="59690">
                <a:moveTo>
                  <a:pt x="0" y="59690"/>
                </a:moveTo>
                <a:lnTo>
                  <a:pt x="270002" y="59690"/>
                </a:lnTo>
                <a:lnTo>
                  <a:pt x="270002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8" name="object 10"/>
          <p:cNvSpPr>
            <a:spLocks/>
          </p:cNvSpPr>
          <p:nvPr/>
        </p:nvSpPr>
        <p:spPr bwMode="auto">
          <a:xfrm>
            <a:off x="1998663" y="576263"/>
            <a:ext cx="0" cy="149225"/>
          </a:xfrm>
          <a:custGeom>
            <a:avLst/>
            <a:gdLst>
              <a:gd name="T0" fmla="*/ 0 h 149859"/>
              <a:gd name="T1" fmla="*/ 134789 h 149859"/>
              <a:gd name="T2" fmla="*/ 0 60000 65536"/>
              <a:gd name="T3" fmla="*/ 0 60000 65536"/>
              <a:gd name="T4" fmla="*/ 0 h 149859"/>
              <a:gd name="T5" fmla="*/ 149859 h 14985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49859">
                <a:moveTo>
                  <a:pt x="0" y="0"/>
                </a:moveTo>
                <a:lnTo>
                  <a:pt x="0" y="149859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9" name="object 11"/>
          <p:cNvSpPr>
            <a:spLocks/>
          </p:cNvSpPr>
          <p:nvPr/>
        </p:nvSpPr>
        <p:spPr bwMode="auto">
          <a:xfrm>
            <a:off x="2208213" y="785813"/>
            <a:ext cx="0" cy="134937"/>
          </a:xfrm>
          <a:custGeom>
            <a:avLst/>
            <a:gdLst>
              <a:gd name="T0" fmla="*/ 0 h 135255"/>
              <a:gd name="T1" fmla="*/ 127274 h 135255"/>
              <a:gd name="T2" fmla="*/ 0 60000 65536"/>
              <a:gd name="T3" fmla="*/ 0 60000 65536"/>
              <a:gd name="T4" fmla="*/ 0 h 135255"/>
              <a:gd name="T5" fmla="*/ 135255 h 13525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35255">
                <a:moveTo>
                  <a:pt x="0" y="0"/>
                </a:moveTo>
                <a:lnTo>
                  <a:pt x="0" y="134988"/>
                </a:lnTo>
              </a:path>
            </a:pathLst>
          </a:custGeom>
          <a:noFill/>
          <a:ln w="60007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0" name="object 12"/>
          <p:cNvSpPr>
            <a:spLocks/>
          </p:cNvSpPr>
          <p:nvPr/>
        </p:nvSpPr>
        <p:spPr bwMode="auto">
          <a:xfrm>
            <a:off x="2208213" y="576263"/>
            <a:ext cx="0" cy="150812"/>
          </a:xfrm>
          <a:custGeom>
            <a:avLst/>
            <a:gdLst>
              <a:gd name="T0" fmla="*/ 0 h 150495"/>
              <a:gd name="T1" fmla="*/ 158101 h 150495"/>
              <a:gd name="T2" fmla="*/ 0 60000 65536"/>
              <a:gd name="T3" fmla="*/ 0 60000 65536"/>
              <a:gd name="T4" fmla="*/ 0 h 150495"/>
              <a:gd name="T5" fmla="*/ 150495 h 15049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50495">
                <a:moveTo>
                  <a:pt x="0" y="0"/>
                </a:moveTo>
                <a:lnTo>
                  <a:pt x="0" y="149999"/>
                </a:lnTo>
              </a:path>
            </a:pathLst>
          </a:custGeom>
          <a:noFill/>
          <a:ln w="60007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1" name="object 13"/>
          <p:cNvSpPr>
            <a:spLocks/>
          </p:cNvSpPr>
          <p:nvPr/>
        </p:nvSpPr>
        <p:spPr bwMode="auto">
          <a:xfrm>
            <a:off x="2328863" y="576263"/>
            <a:ext cx="0" cy="344487"/>
          </a:xfrm>
          <a:custGeom>
            <a:avLst/>
            <a:gdLst>
              <a:gd name="T0" fmla="*/ 0 h 345440"/>
              <a:gd name="T1" fmla="*/ 321970 h 345440"/>
              <a:gd name="T2" fmla="*/ 0 60000 65536"/>
              <a:gd name="T3" fmla="*/ 0 60000 65536"/>
              <a:gd name="T4" fmla="*/ 0 h 345440"/>
              <a:gd name="T5" fmla="*/ 345440 h 34544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45440">
                <a:moveTo>
                  <a:pt x="0" y="0"/>
                </a:moveTo>
                <a:lnTo>
                  <a:pt x="0" y="344995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2" name="object 14"/>
          <p:cNvSpPr>
            <a:spLocks/>
          </p:cNvSpPr>
          <p:nvPr/>
        </p:nvSpPr>
        <p:spPr bwMode="auto">
          <a:xfrm>
            <a:off x="2411413" y="576263"/>
            <a:ext cx="217487" cy="344487"/>
          </a:xfrm>
          <a:custGeom>
            <a:avLst/>
            <a:gdLst>
              <a:gd name="T0" fmla="*/ 122916 w 217805"/>
              <a:gd name="T1" fmla="*/ 0 h 345440"/>
              <a:gd name="T2" fmla="*/ 76660 w 217805"/>
              <a:gd name="T3" fmla="*/ 8715 h 345440"/>
              <a:gd name="T4" fmla="*/ 35999 w 217805"/>
              <a:gd name="T5" fmla="*/ 34857 h 345440"/>
              <a:gd name="T6" fmla="*/ 9355 w 217805"/>
              <a:gd name="T7" fmla="*/ 73448 h 345440"/>
              <a:gd name="T8" fmla="*/ 0 w 217805"/>
              <a:gd name="T9" fmla="*/ 118973 h 345440"/>
              <a:gd name="T10" fmla="*/ 0 w 217805"/>
              <a:gd name="T11" fmla="*/ 202971 h 345440"/>
              <a:gd name="T12" fmla="*/ 9664 w 217805"/>
              <a:gd name="T13" fmla="*/ 249288 h 345440"/>
              <a:gd name="T14" fmla="*/ 36012 w 217805"/>
              <a:gd name="T15" fmla="*/ 287113 h 345440"/>
              <a:gd name="T16" fmla="*/ 75087 w 217805"/>
              <a:gd name="T17" fmla="*/ 312605 h 345440"/>
              <a:gd name="T18" fmla="*/ 122946 w 217805"/>
              <a:gd name="T19" fmla="*/ 321945 h 345440"/>
              <a:gd name="T20" fmla="*/ 147033 w 217805"/>
              <a:gd name="T21" fmla="*/ 319639 h 345440"/>
              <a:gd name="T22" fmla="*/ 169972 w 217805"/>
              <a:gd name="T23" fmla="*/ 312894 h 345440"/>
              <a:gd name="T24" fmla="*/ 191124 w 217805"/>
              <a:gd name="T25" fmla="*/ 301965 h 345440"/>
              <a:gd name="T26" fmla="*/ 209845 w 217805"/>
              <a:gd name="T27" fmla="*/ 287113 h 345440"/>
              <a:gd name="T28" fmla="*/ 188026 w 217805"/>
              <a:gd name="T29" fmla="*/ 265986 h 345440"/>
              <a:gd name="T30" fmla="*/ 122937 w 217805"/>
              <a:gd name="T31" fmla="*/ 265986 h 345440"/>
              <a:gd name="T32" fmla="*/ 98445 w 217805"/>
              <a:gd name="T33" fmla="*/ 261382 h 345440"/>
              <a:gd name="T34" fmla="*/ 68573 w 217805"/>
              <a:gd name="T35" fmla="*/ 237653 h 345440"/>
              <a:gd name="T36" fmla="*/ 57968 w 217805"/>
              <a:gd name="T37" fmla="*/ 202971 h 345440"/>
              <a:gd name="T38" fmla="*/ 57855 w 217805"/>
              <a:gd name="T39" fmla="*/ 117573 h 345440"/>
              <a:gd name="T40" fmla="*/ 62393 w 217805"/>
              <a:gd name="T41" fmla="*/ 92951 h 345440"/>
              <a:gd name="T42" fmla="*/ 75869 w 217805"/>
              <a:gd name="T43" fmla="*/ 72630 h 345440"/>
              <a:gd name="T44" fmla="*/ 96238 w 217805"/>
              <a:gd name="T45" fmla="*/ 58681 h 345440"/>
              <a:gd name="T46" fmla="*/ 121452 w 217805"/>
              <a:gd name="T47" fmla="*/ 53180 h 345440"/>
              <a:gd name="T48" fmla="*/ 188013 w 217805"/>
              <a:gd name="T49" fmla="*/ 53180 h 345440"/>
              <a:gd name="T50" fmla="*/ 208109 w 217805"/>
              <a:gd name="T51" fmla="*/ 33728 h 345440"/>
              <a:gd name="T52" fmla="*/ 169178 w 217805"/>
              <a:gd name="T53" fmla="*/ 8711 h 345440"/>
              <a:gd name="T54" fmla="*/ 122916 w 217805"/>
              <a:gd name="T55" fmla="*/ 0 h 345440"/>
              <a:gd name="T56" fmla="*/ 168950 w 217805"/>
              <a:gd name="T57" fmla="*/ 247509 h 345440"/>
              <a:gd name="T58" fmla="*/ 147424 w 217805"/>
              <a:gd name="T59" fmla="*/ 261365 h 345440"/>
              <a:gd name="T60" fmla="*/ 122937 w 217805"/>
              <a:gd name="T61" fmla="*/ 265986 h 345440"/>
              <a:gd name="T62" fmla="*/ 188026 w 217805"/>
              <a:gd name="T63" fmla="*/ 265986 h 345440"/>
              <a:gd name="T64" fmla="*/ 168950 w 217805"/>
              <a:gd name="T65" fmla="*/ 247509 h 345440"/>
              <a:gd name="T66" fmla="*/ 188013 w 217805"/>
              <a:gd name="T67" fmla="*/ 53180 h 345440"/>
              <a:gd name="T68" fmla="*/ 121452 w 217805"/>
              <a:gd name="T69" fmla="*/ 53180 h 345440"/>
              <a:gd name="T70" fmla="*/ 134606 w 217805"/>
              <a:gd name="T71" fmla="*/ 54192 h 345440"/>
              <a:gd name="T72" fmla="*/ 147153 w 217805"/>
              <a:gd name="T73" fmla="*/ 57699 h 345440"/>
              <a:gd name="T74" fmla="*/ 158723 w 217805"/>
              <a:gd name="T75" fmla="*/ 63563 h 345440"/>
              <a:gd name="T76" fmla="*/ 168950 w 217805"/>
              <a:gd name="T77" fmla="*/ 71635 h 345440"/>
              <a:gd name="T78" fmla="*/ 188013 w 217805"/>
              <a:gd name="T79" fmla="*/ 53180 h 345440"/>
              <a:gd name="T80" fmla="*/ 209845 w 217805"/>
              <a:gd name="T81" fmla="*/ 32048 h 345440"/>
              <a:gd name="T82" fmla="*/ 208109 w 217805"/>
              <a:gd name="T83" fmla="*/ 33728 h 345440"/>
              <a:gd name="T84" fmla="*/ 209845 w 217805"/>
              <a:gd name="T85" fmla="*/ 34845 h 345440"/>
              <a:gd name="T86" fmla="*/ 209845 w 217805"/>
              <a:gd name="T87" fmla="*/ 32048 h 3454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7805"/>
              <a:gd name="T133" fmla="*/ 0 h 345440"/>
              <a:gd name="T134" fmla="*/ 217805 w 217805"/>
              <a:gd name="T135" fmla="*/ 345440 h 3454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7805" h="345440">
                <a:moveTo>
                  <a:pt x="127490" y="0"/>
                </a:moveTo>
                <a:lnTo>
                  <a:pt x="79512" y="9338"/>
                </a:lnTo>
                <a:lnTo>
                  <a:pt x="37338" y="37349"/>
                </a:lnTo>
                <a:lnTo>
                  <a:pt x="9705" y="78700"/>
                </a:lnTo>
                <a:lnTo>
                  <a:pt x="0" y="127481"/>
                </a:lnTo>
                <a:lnTo>
                  <a:pt x="0" y="217485"/>
                </a:lnTo>
                <a:lnTo>
                  <a:pt x="10020" y="267115"/>
                </a:lnTo>
                <a:lnTo>
                  <a:pt x="37352" y="307643"/>
                </a:lnTo>
                <a:lnTo>
                  <a:pt x="77881" y="334957"/>
                </a:lnTo>
                <a:lnTo>
                  <a:pt x="127520" y="344968"/>
                </a:lnTo>
                <a:lnTo>
                  <a:pt x="152503" y="342497"/>
                </a:lnTo>
                <a:lnTo>
                  <a:pt x="176296" y="335268"/>
                </a:lnTo>
                <a:lnTo>
                  <a:pt x="198234" y="323558"/>
                </a:lnTo>
                <a:lnTo>
                  <a:pt x="217652" y="307643"/>
                </a:lnTo>
                <a:lnTo>
                  <a:pt x="195021" y="285005"/>
                </a:lnTo>
                <a:lnTo>
                  <a:pt x="127511" y="285005"/>
                </a:lnTo>
                <a:lnTo>
                  <a:pt x="102107" y="280071"/>
                </a:lnTo>
                <a:lnTo>
                  <a:pt x="71124" y="254647"/>
                </a:lnTo>
                <a:lnTo>
                  <a:pt x="60126" y="217485"/>
                </a:lnTo>
                <a:lnTo>
                  <a:pt x="60007" y="125982"/>
                </a:lnTo>
                <a:lnTo>
                  <a:pt x="64713" y="99599"/>
                </a:lnTo>
                <a:lnTo>
                  <a:pt x="78692" y="77824"/>
                </a:lnTo>
                <a:lnTo>
                  <a:pt x="99819" y="62878"/>
                </a:lnTo>
                <a:lnTo>
                  <a:pt x="125971" y="56983"/>
                </a:lnTo>
                <a:lnTo>
                  <a:pt x="195008" y="56983"/>
                </a:lnTo>
                <a:lnTo>
                  <a:pt x="215851" y="36140"/>
                </a:lnTo>
                <a:lnTo>
                  <a:pt x="175471" y="9333"/>
                </a:lnTo>
                <a:lnTo>
                  <a:pt x="127490" y="0"/>
                </a:lnTo>
                <a:close/>
              </a:path>
              <a:path w="217805" h="345440">
                <a:moveTo>
                  <a:pt x="175234" y="265212"/>
                </a:moveTo>
                <a:lnTo>
                  <a:pt x="152909" y="280052"/>
                </a:lnTo>
                <a:lnTo>
                  <a:pt x="127511" y="285005"/>
                </a:lnTo>
                <a:lnTo>
                  <a:pt x="195021" y="285005"/>
                </a:lnTo>
                <a:lnTo>
                  <a:pt x="175234" y="265212"/>
                </a:lnTo>
                <a:close/>
              </a:path>
              <a:path w="217805" h="345440">
                <a:moveTo>
                  <a:pt x="195008" y="56983"/>
                </a:moveTo>
                <a:lnTo>
                  <a:pt x="125971" y="56983"/>
                </a:lnTo>
                <a:lnTo>
                  <a:pt x="139614" y="58067"/>
                </a:lnTo>
                <a:lnTo>
                  <a:pt x="152627" y="61826"/>
                </a:lnTo>
                <a:lnTo>
                  <a:pt x="164627" y="68107"/>
                </a:lnTo>
                <a:lnTo>
                  <a:pt x="175234" y="76757"/>
                </a:lnTo>
                <a:lnTo>
                  <a:pt x="195008" y="56983"/>
                </a:lnTo>
                <a:close/>
              </a:path>
              <a:path w="217805" h="345440">
                <a:moveTo>
                  <a:pt x="217652" y="34339"/>
                </a:moveTo>
                <a:lnTo>
                  <a:pt x="215851" y="36140"/>
                </a:lnTo>
                <a:lnTo>
                  <a:pt x="217652" y="37336"/>
                </a:lnTo>
                <a:lnTo>
                  <a:pt x="217652" y="34339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3" name="object 15"/>
          <p:cNvSpPr>
            <a:spLocks/>
          </p:cNvSpPr>
          <p:nvPr/>
        </p:nvSpPr>
        <p:spPr bwMode="auto">
          <a:xfrm flipH="1">
            <a:off x="2793997" y="577850"/>
            <a:ext cx="45719" cy="342900"/>
          </a:xfrm>
          <a:custGeom>
            <a:avLst/>
            <a:gdLst>
              <a:gd name="T0" fmla="*/ 0 h 285115"/>
              <a:gd name="T1" fmla="*/ 262116 h 285115"/>
              <a:gd name="T2" fmla="*/ 0 60000 65536"/>
              <a:gd name="T3" fmla="*/ 0 60000 65536"/>
              <a:gd name="T4" fmla="*/ 0 h 285115"/>
              <a:gd name="T5" fmla="*/ 285115 h 28511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5115">
                <a:moveTo>
                  <a:pt x="0" y="0"/>
                </a:moveTo>
                <a:lnTo>
                  <a:pt x="0" y="285000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4" name="object 16"/>
          <p:cNvSpPr>
            <a:spLocks/>
          </p:cNvSpPr>
          <p:nvPr/>
        </p:nvSpPr>
        <p:spPr bwMode="auto">
          <a:xfrm>
            <a:off x="2673350" y="576263"/>
            <a:ext cx="239713" cy="60325"/>
          </a:xfrm>
          <a:custGeom>
            <a:avLst/>
            <a:gdLst>
              <a:gd name="T0" fmla="*/ 232204 w 240030"/>
              <a:gd name="T1" fmla="*/ 0 h 60325"/>
              <a:gd name="T2" fmla="*/ 0 w 240030"/>
              <a:gd name="T3" fmla="*/ 0 h 60325"/>
              <a:gd name="T4" fmla="*/ 0 w 240030"/>
              <a:gd name="T5" fmla="*/ 59994 h 60325"/>
              <a:gd name="T6" fmla="*/ 232204 w 240030"/>
              <a:gd name="T7" fmla="*/ 59994 h 60325"/>
              <a:gd name="T8" fmla="*/ 232204 w 240030"/>
              <a:gd name="T9" fmla="*/ 0 h 60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030"/>
              <a:gd name="T16" fmla="*/ 0 h 60325"/>
              <a:gd name="T17" fmla="*/ 240030 w 240030"/>
              <a:gd name="T18" fmla="*/ 60325 h 60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030" h="60325">
                <a:moveTo>
                  <a:pt x="240004" y="0"/>
                </a:moveTo>
                <a:lnTo>
                  <a:pt x="0" y="0"/>
                </a:lnTo>
                <a:lnTo>
                  <a:pt x="0" y="59994"/>
                </a:lnTo>
                <a:lnTo>
                  <a:pt x="240004" y="59994"/>
                </a:lnTo>
                <a:lnTo>
                  <a:pt x="240004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" name="object 17"/>
          <p:cNvSpPr>
            <a:spLocks/>
          </p:cNvSpPr>
          <p:nvPr/>
        </p:nvSpPr>
        <p:spPr bwMode="auto">
          <a:xfrm>
            <a:off x="2959100" y="860425"/>
            <a:ext cx="239713" cy="60325"/>
          </a:xfrm>
          <a:custGeom>
            <a:avLst/>
            <a:gdLst>
              <a:gd name="T0" fmla="*/ 0 w 240030"/>
              <a:gd name="T1" fmla="*/ 46941 h 60959"/>
              <a:gd name="T2" fmla="*/ 232204 w 240030"/>
              <a:gd name="T3" fmla="*/ 46941 h 60959"/>
              <a:gd name="T4" fmla="*/ 232204 w 240030"/>
              <a:gd name="T5" fmla="*/ 0 h 60959"/>
              <a:gd name="T6" fmla="*/ 0 w 240030"/>
              <a:gd name="T7" fmla="*/ 0 h 60959"/>
              <a:gd name="T8" fmla="*/ 0 w 240030"/>
              <a:gd name="T9" fmla="*/ 46941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030"/>
              <a:gd name="T16" fmla="*/ 0 h 60959"/>
              <a:gd name="T17" fmla="*/ 240030 w 240030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030" h="60959">
                <a:moveTo>
                  <a:pt x="0" y="60960"/>
                </a:moveTo>
                <a:lnTo>
                  <a:pt x="240004" y="60960"/>
                </a:lnTo>
                <a:lnTo>
                  <a:pt x="240004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6" name="object 18"/>
          <p:cNvSpPr>
            <a:spLocks/>
          </p:cNvSpPr>
          <p:nvPr/>
        </p:nvSpPr>
        <p:spPr bwMode="auto">
          <a:xfrm>
            <a:off x="2989263" y="785813"/>
            <a:ext cx="0" cy="74612"/>
          </a:xfrm>
          <a:custGeom>
            <a:avLst/>
            <a:gdLst>
              <a:gd name="T0" fmla="*/ 0 h 74930"/>
              <a:gd name="T1" fmla="*/ 67371 h 74930"/>
              <a:gd name="T2" fmla="*/ 0 60000 65536"/>
              <a:gd name="T3" fmla="*/ 0 60000 65536"/>
              <a:gd name="T4" fmla="*/ 0 h 74930"/>
              <a:gd name="T5" fmla="*/ 74930 h 7493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4930">
                <a:moveTo>
                  <a:pt x="0" y="0"/>
                </a:moveTo>
                <a:lnTo>
                  <a:pt x="0" y="74929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7" name="object 19"/>
          <p:cNvSpPr>
            <a:spLocks/>
          </p:cNvSpPr>
          <p:nvPr/>
        </p:nvSpPr>
        <p:spPr bwMode="auto">
          <a:xfrm>
            <a:off x="2959100" y="725992"/>
            <a:ext cx="209550" cy="60325"/>
          </a:xfrm>
          <a:custGeom>
            <a:avLst/>
            <a:gdLst>
              <a:gd name="T0" fmla="*/ 0 w 210185"/>
              <a:gd name="T1" fmla="*/ 77766 h 59690"/>
              <a:gd name="T2" fmla="*/ 194694 w 210185"/>
              <a:gd name="T3" fmla="*/ 77766 h 59690"/>
              <a:gd name="T4" fmla="*/ 194694 w 210185"/>
              <a:gd name="T5" fmla="*/ 0 h 59690"/>
              <a:gd name="T6" fmla="*/ 0 w 210185"/>
              <a:gd name="T7" fmla="*/ 0 h 59690"/>
              <a:gd name="T8" fmla="*/ 0 w 210185"/>
              <a:gd name="T9" fmla="*/ 77766 h 596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0185"/>
              <a:gd name="T16" fmla="*/ 0 h 59690"/>
              <a:gd name="T17" fmla="*/ 210185 w 210185"/>
              <a:gd name="T18" fmla="*/ 59690 h 596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0185" h="59690">
                <a:moveTo>
                  <a:pt x="0" y="59690"/>
                </a:moveTo>
                <a:lnTo>
                  <a:pt x="209994" y="59690"/>
                </a:lnTo>
                <a:lnTo>
                  <a:pt x="209994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8" name="object 20"/>
          <p:cNvSpPr>
            <a:spLocks/>
          </p:cNvSpPr>
          <p:nvPr/>
        </p:nvSpPr>
        <p:spPr bwMode="auto">
          <a:xfrm>
            <a:off x="2989263" y="635000"/>
            <a:ext cx="0" cy="90488"/>
          </a:xfrm>
          <a:custGeom>
            <a:avLst/>
            <a:gdLst>
              <a:gd name="T0" fmla="*/ 0 h 90170"/>
              <a:gd name="T1" fmla="*/ 98465 h 90170"/>
              <a:gd name="T2" fmla="*/ 0 60000 65536"/>
              <a:gd name="T3" fmla="*/ 0 60000 65536"/>
              <a:gd name="T4" fmla="*/ 0 h 90170"/>
              <a:gd name="T5" fmla="*/ 90170 h 9017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90170">
                <a:moveTo>
                  <a:pt x="0" y="0"/>
                </a:moveTo>
                <a:lnTo>
                  <a:pt x="0" y="90169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9" name="object 21"/>
          <p:cNvSpPr>
            <a:spLocks/>
          </p:cNvSpPr>
          <p:nvPr/>
        </p:nvSpPr>
        <p:spPr bwMode="auto">
          <a:xfrm>
            <a:off x="2959100" y="576263"/>
            <a:ext cx="239713" cy="58737"/>
          </a:xfrm>
          <a:custGeom>
            <a:avLst/>
            <a:gdLst>
              <a:gd name="T0" fmla="*/ 0 w 240030"/>
              <a:gd name="T1" fmla="*/ 39916 h 59690"/>
              <a:gd name="T2" fmla="*/ 232204 w 240030"/>
              <a:gd name="T3" fmla="*/ 39916 h 59690"/>
              <a:gd name="T4" fmla="*/ 232204 w 240030"/>
              <a:gd name="T5" fmla="*/ 0 h 59690"/>
              <a:gd name="T6" fmla="*/ 0 w 240030"/>
              <a:gd name="T7" fmla="*/ 0 h 59690"/>
              <a:gd name="T8" fmla="*/ 0 w 240030"/>
              <a:gd name="T9" fmla="*/ 39916 h 596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030"/>
              <a:gd name="T16" fmla="*/ 0 h 59690"/>
              <a:gd name="T17" fmla="*/ 240030 w 240030"/>
              <a:gd name="T18" fmla="*/ 59690 h 596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030" h="59690">
                <a:moveTo>
                  <a:pt x="0" y="59690"/>
                </a:moveTo>
                <a:lnTo>
                  <a:pt x="240004" y="59690"/>
                </a:lnTo>
                <a:lnTo>
                  <a:pt x="240004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0" name="object 22"/>
          <p:cNvSpPr>
            <a:spLocks/>
          </p:cNvSpPr>
          <p:nvPr/>
        </p:nvSpPr>
        <p:spPr bwMode="auto">
          <a:xfrm>
            <a:off x="3243263" y="576263"/>
            <a:ext cx="239712" cy="344487"/>
          </a:xfrm>
          <a:custGeom>
            <a:avLst/>
            <a:gdLst>
              <a:gd name="T0" fmla="*/ 130601 w 240029"/>
              <a:gd name="T1" fmla="*/ 0 h 345440"/>
              <a:gd name="T2" fmla="*/ 0 w 240029"/>
              <a:gd name="T3" fmla="*/ 0 h 345440"/>
              <a:gd name="T4" fmla="*/ 0 w 240029"/>
              <a:gd name="T5" fmla="*/ 321970 h 345440"/>
              <a:gd name="T6" fmla="*/ 58044 w 240029"/>
              <a:gd name="T7" fmla="*/ 321970 h 345440"/>
              <a:gd name="T8" fmla="*/ 58044 w 240029"/>
              <a:gd name="T9" fmla="*/ 195980 h 345440"/>
              <a:gd name="T10" fmla="*/ 130601 w 240029"/>
              <a:gd name="T11" fmla="*/ 195980 h 345440"/>
              <a:gd name="T12" fmla="*/ 170149 w 240029"/>
              <a:gd name="T13" fmla="*/ 188281 h 345440"/>
              <a:gd name="T14" fmla="*/ 202440 w 240029"/>
              <a:gd name="T15" fmla="*/ 167282 h 345440"/>
              <a:gd name="T16" fmla="*/ 221518 w 240029"/>
              <a:gd name="T17" fmla="*/ 139989 h 345440"/>
              <a:gd name="T18" fmla="*/ 58044 w 240029"/>
              <a:gd name="T19" fmla="*/ 139989 h 345440"/>
              <a:gd name="T20" fmla="*/ 58044 w 240029"/>
              <a:gd name="T21" fmla="*/ 55990 h 345440"/>
              <a:gd name="T22" fmla="*/ 221511 w 240029"/>
              <a:gd name="T23" fmla="*/ 55990 h 345440"/>
              <a:gd name="T24" fmla="*/ 202440 w 240029"/>
              <a:gd name="T25" fmla="*/ 28703 h 345440"/>
              <a:gd name="T26" fmla="*/ 170149 w 240029"/>
              <a:gd name="T27" fmla="*/ 7701 h 345440"/>
              <a:gd name="T28" fmla="*/ 130601 w 240029"/>
              <a:gd name="T29" fmla="*/ 0 h 345440"/>
              <a:gd name="T30" fmla="*/ 221511 w 240029"/>
              <a:gd name="T31" fmla="*/ 55990 h 345440"/>
              <a:gd name="T32" fmla="*/ 130601 w 240029"/>
              <a:gd name="T33" fmla="*/ 55990 h 345440"/>
              <a:gd name="T34" fmla="*/ 147555 w 240029"/>
              <a:gd name="T35" fmla="*/ 59294 h 345440"/>
              <a:gd name="T36" fmla="*/ 161396 w 240029"/>
              <a:gd name="T37" fmla="*/ 68294 h 345440"/>
              <a:gd name="T38" fmla="*/ 170726 w 240029"/>
              <a:gd name="T39" fmla="*/ 81648 h 345440"/>
              <a:gd name="T40" fmla="*/ 174147 w 240029"/>
              <a:gd name="T41" fmla="*/ 97995 h 345440"/>
              <a:gd name="T42" fmla="*/ 170726 w 240029"/>
              <a:gd name="T43" fmla="*/ 114343 h 345440"/>
              <a:gd name="T44" fmla="*/ 161396 w 240029"/>
              <a:gd name="T45" fmla="*/ 127696 h 345440"/>
              <a:gd name="T46" fmla="*/ 147555 w 240029"/>
              <a:gd name="T47" fmla="*/ 136690 h 345440"/>
              <a:gd name="T48" fmla="*/ 130601 w 240029"/>
              <a:gd name="T49" fmla="*/ 139989 h 345440"/>
              <a:gd name="T50" fmla="*/ 221518 w 240029"/>
              <a:gd name="T51" fmla="*/ 139989 h 345440"/>
              <a:gd name="T52" fmla="*/ 224210 w 240029"/>
              <a:gd name="T53" fmla="*/ 136137 h 345440"/>
              <a:gd name="T54" fmla="*/ 232192 w 240029"/>
              <a:gd name="T55" fmla="*/ 97995 h 345440"/>
              <a:gd name="T56" fmla="*/ 224210 w 240029"/>
              <a:gd name="T57" fmla="*/ 59853 h 345440"/>
              <a:gd name="T58" fmla="*/ 221511 w 240029"/>
              <a:gd name="T59" fmla="*/ 55990 h 3454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40029"/>
              <a:gd name="T91" fmla="*/ 0 h 345440"/>
              <a:gd name="T92" fmla="*/ 240029 w 240029"/>
              <a:gd name="T93" fmla="*/ 345440 h 34544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40029" h="345440">
                <a:moveTo>
                  <a:pt x="134988" y="0"/>
                </a:moveTo>
                <a:lnTo>
                  <a:pt x="0" y="0"/>
                </a:lnTo>
                <a:lnTo>
                  <a:pt x="0" y="344995"/>
                </a:lnTo>
                <a:lnTo>
                  <a:pt x="59994" y="344995"/>
                </a:lnTo>
                <a:lnTo>
                  <a:pt x="59994" y="209994"/>
                </a:lnTo>
                <a:lnTo>
                  <a:pt x="134988" y="209994"/>
                </a:lnTo>
                <a:lnTo>
                  <a:pt x="175864" y="201744"/>
                </a:lnTo>
                <a:lnTo>
                  <a:pt x="209240" y="179244"/>
                </a:lnTo>
                <a:lnTo>
                  <a:pt x="228958" y="149999"/>
                </a:lnTo>
                <a:lnTo>
                  <a:pt x="59994" y="149999"/>
                </a:lnTo>
                <a:lnTo>
                  <a:pt x="59994" y="59994"/>
                </a:lnTo>
                <a:lnTo>
                  <a:pt x="228951" y="59994"/>
                </a:lnTo>
                <a:lnTo>
                  <a:pt x="209240" y="30756"/>
                </a:lnTo>
                <a:lnTo>
                  <a:pt x="175864" y="8252"/>
                </a:lnTo>
                <a:lnTo>
                  <a:pt x="134988" y="0"/>
                </a:lnTo>
                <a:close/>
              </a:path>
              <a:path w="240029" h="345440">
                <a:moveTo>
                  <a:pt x="228951" y="59994"/>
                </a:moveTo>
                <a:lnTo>
                  <a:pt x="134988" y="59994"/>
                </a:lnTo>
                <a:lnTo>
                  <a:pt x="152511" y="63532"/>
                </a:lnTo>
                <a:lnTo>
                  <a:pt x="166817" y="73178"/>
                </a:lnTo>
                <a:lnTo>
                  <a:pt x="176461" y="87485"/>
                </a:lnTo>
                <a:lnTo>
                  <a:pt x="179997" y="105003"/>
                </a:lnTo>
                <a:lnTo>
                  <a:pt x="176461" y="122519"/>
                </a:lnTo>
                <a:lnTo>
                  <a:pt x="166817" y="136821"/>
                </a:lnTo>
                <a:lnTo>
                  <a:pt x="152511" y="146464"/>
                </a:lnTo>
                <a:lnTo>
                  <a:pt x="134988" y="149999"/>
                </a:lnTo>
                <a:lnTo>
                  <a:pt x="228958" y="149999"/>
                </a:lnTo>
                <a:lnTo>
                  <a:pt x="231741" y="145872"/>
                </a:lnTo>
                <a:lnTo>
                  <a:pt x="239991" y="105003"/>
                </a:lnTo>
                <a:lnTo>
                  <a:pt x="231741" y="64133"/>
                </a:lnTo>
                <a:lnTo>
                  <a:pt x="228951" y="5999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1" name="object 23"/>
          <p:cNvSpPr>
            <a:spLocks/>
          </p:cNvSpPr>
          <p:nvPr/>
        </p:nvSpPr>
        <p:spPr bwMode="auto">
          <a:xfrm>
            <a:off x="3521075" y="576263"/>
            <a:ext cx="217488" cy="344487"/>
          </a:xfrm>
          <a:custGeom>
            <a:avLst/>
            <a:gdLst>
              <a:gd name="T0" fmla="*/ 122945 w 217804"/>
              <a:gd name="T1" fmla="*/ 0 h 345440"/>
              <a:gd name="T2" fmla="*/ 76677 w 217804"/>
              <a:gd name="T3" fmla="*/ 8715 h 345440"/>
              <a:gd name="T4" fmla="*/ 36006 w 217804"/>
              <a:gd name="T5" fmla="*/ 34857 h 345440"/>
              <a:gd name="T6" fmla="*/ 9355 w 217804"/>
              <a:gd name="T7" fmla="*/ 73448 h 345440"/>
              <a:gd name="T8" fmla="*/ 0 w 217804"/>
              <a:gd name="T9" fmla="*/ 118973 h 345440"/>
              <a:gd name="T10" fmla="*/ 0 w 217804"/>
              <a:gd name="T11" fmla="*/ 202971 h 345440"/>
              <a:gd name="T12" fmla="*/ 9668 w 217804"/>
              <a:gd name="T13" fmla="*/ 249288 h 345440"/>
              <a:gd name="T14" fmla="*/ 36021 w 217804"/>
              <a:gd name="T15" fmla="*/ 287113 h 345440"/>
              <a:gd name="T16" fmla="*/ 75105 w 217804"/>
              <a:gd name="T17" fmla="*/ 312605 h 345440"/>
              <a:gd name="T18" fmla="*/ 122974 w 217804"/>
              <a:gd name="T19" fmla="*/ 321945 h 345440"/>
              <a:gd name="T20" fmla="*/ 147067 w 217804"/>
              <a:gd name="T21" fmla="*/ 319639 h 345440"/>
              <a:gd name="T22" fmla="*/ 170012 w 217804"/>
              <a:gd name="T23" fmla="*/ 312894 h 345440"/>
              <a:gd name="T24" fmla="*/ 191167 w 217804"/>
              <a:gd name="T25" fmla="*/ 301965 h 345440"/>
              <a:gd name="T26" fmla="*/ 209894 w 217804"/>
              <a:gd name="T27" fmla="*/ 287113 h 345440"/>
              <a:gd name="T28" fmla="*/ 188070 w 217804"/>
              <a:gd name="T29" fmla="*/ 265986 h 345440"/>
              <a:gd name="T30" fmla="*/ 122966 w 217804"/>
              <a:gd name="T31" fmla="*/ 265986 h 345440"/>
              <a:gd name="T32" fmla="*/ 98468 w 217804"/>
              <a:gd name="T33" fmla="*/ 261382 h 345440"/>
              <a:gd name="T34" fmla="*/ 68587 w 217804"/>
              <a:gd name="T35" fmla="*/ 237653 h 345440"/>
              <a:gd name="T36" fmla="*/ 57983 w 217804"/>
              <a:gd name="T37" fmla="*/ 202971 h 345440"/>
              <a:gd name="T38" fmla="*/ 57868 w 217804"/>
              <a:gd name="T39" fmla="*/ 117573 h 345440"/>
              <a:gd name="T40" fmla="*/ 62406 w 217804"/>
              <a:gd name="T41" fmla="*/ 92951 h 345440"/>
              <a:gd name="T42" fmla="*/ 75887 w 217804"/>
              <a:gd name="T43" fmla="*/ 72630 h 345440"/>
              <a:gd name="T44" fmla="*/ 96261 w 217804"/>
              <a:gd name="T45" fmla="*/ 58681 h 345440"/>
              <a:gd name="T46" fmla="*/ 121479 w 217804"/>
              <a:gd name="T47" fmla="*/ 53180 h 345440"/>
              <a:gd name="T48" fmla="*/ 188057 w 217804"/>
              <a:gd name="T49" fmla="*/ 53180 h 345440"/>
              <a:gd name="T50" fmla="*/ 208157 w 217804"/>
              <a:gd name="T51" fmla="*/ 33728 h 345440"/>
              <a:gd name="T52" fmla="*/ 169216 w 217804"/>
              <a:gd name="T53" fmla="*/ 8711 h 345440"/>
              <a:gd name="T54" fmla="*/ 122945 w 217804"/>
              <a:gd name="T55" fmla="*/ 0 h 345440"/>
              <a:gd name="T56" fmla="*/ 168988 w 217804"/>
              <a:gd name="T57" fmla="*/ 247509 h 345440"/>
              <a:gd name="T58" fmla="*/ 147458 w 217804"/>
              <a:gd name="T59" fmla="*/ 261365 h 345440"/>
              <a:gd name="T60" fmla="*/ 122966 w 217804"/>
              <a:gd name="T61" fmla="*/ 265986 h 345440"/>
              <a:gd name="T62" fmla="*/ 188070 w 217804"/>
              <a:gd name="T63" fmla="*/ 265986 h 345440"/>
              <a:gd name="T64" fmla="*/ 168988 w 217804"/>
              <a:gd name="T65" fmla="*/ 247509 h 345440"/>
              <a:gd name="T66" fmla="*/ 188057 w 217804"/>
              <a:gd name="T67" fmla="*/ 53180 h 345440"/>
              <a:gd name="T68" fmla="*/ 121479 w 217804"/>
              <a:gd name="T69" fmla="*/ 53180 h 345440"/>
              <a:gd name="T70" fmla="*/ 134637 w 217804"/>
              <a:gd name="T71" fmla="*/ 54192 h 345440"/>
              <a:gd name="T72" fmla="*/ 147187 w 217804"/>
              <a:gd name="T73" fmla="*/ 57699 h 345440"/>
              <a:gd name="T74" fmla="*/ 158760 w 217804"/>
              <a:gd name="T75" fmla="*/ 63563 h 345440"/>
              <a:gd name="T76" fmla="*/ 168988 w 217804"/>
              <a:gd name="T77" fmla="*/ 71635 h 345440"/>
              <a:gd name="T78" fmla="*/ 188057 w 217804"/>
              <a:gd name="T79" fmla="*/ 53180 h 345440"/>
              <a:gd name="T80" fmla="*/ 209894 w 217804"/>
              <a:gd name="T81" fmla="*/ 32048 h 345440"/>
              <a:gd name="T82" fmla="*/ 208157 w 217804"/>
              <a:gd name="T83" fmla="*/ 33728 h 345440"/>
              <a:gd name="T84" fmla="*/ 209894 w 217804"/>
              <a:gd name="T85" fmla="*/ 34845 h 345440"/>
              <a:gd name="T86" fmla="*/ 209894 w 217804"/>
              <a:gd name="T87" fmla="*/ 32048 h 3454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7804"/>
              <a:gd name="T133" fmla="*/ 0 h 345440"/>
              <a:gd name="T134" fmla="*/ 217804 w 217804"/>
              <a:gd name="T135" fmla="*/ 345440 h 3454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7804" h="345440">
                <a:moveTo>
                  <a:pt x="127490" y="0"/>
                </a:moveTo>
                <a:lnTo>
                  <a:pt x="79512" y="9338"/>
                </a:lnTo>
                <a:lnTo>
                  <a:pt x="37337" y="37349"/>
                </a:lnTo>
                <a:lnTo>
                  <a:pt x="9705" y="78700"/>
                </a:lnTo>
                <a:lnTo>
                  <a:pt x="0" y="127481"/>
                </a:lnTo>
                <a:lnTo>
                  <a:pt x="0" y="217485"/>
                </a:lnTo>
                <a:lnTo>
                  <a:pt x="10020" y="267115"/>
                </a:lnTo>
                <a:lnTo>
                  <a:pt x="37352" y="307643"/>
                </a:lnTo>
                <a:lnTo>
                  <a:pt x="77881" y="334957"/>
                </a:lnTo>
                <a:lnTo>
                  <a:pt x="127520" y="344968"/>
                </a:lnTo>
                <a:lnTo>
                  <a:pt x="152503" y="342497"/>
                </a:lnTo>
                <a:lnTo>
                  <a:pt x="176296" y="335268"/>
                </a:lnTo>
                <a:lnTo>
                  <a:pt x="198234" y="323558"/>
                </a:lnTo>
                <a:lnTo>
                  <a:pt x="217652" y="307643"/>
                </a:lnTo>
                <a:lnTo>
                  <a:pt x="195021" y="285005"/>
                </a:lnTo>
                <a:lnTo>
                  <a:pt x="127511" y="285005"/>
                </a:lnTo>
                <a:lnTo>
                  <a:pt x="102107" y="280071"/>
                </a:lnTo>
                <a:lnTo>
                  <a:pt x="71123" y="254647"/>
                </a:lnTo>
                <a:lnTo>
                  <a:pt x="60125" y="217485"/>
                </a:lnTo>
                <a:lnTo>
                  <a:pt x="60007" y="125982"/>
                </a:lnTo>
                <a:lnTo>
                  <a:pt x="64713" y="99599"/>
                </a:lnTo>
                <a:lnTo>
                  <a:pt x="78692" y="77824"/>
                </a:lnTo>
                <a:lnTo>
                  <a:pt x="99819" y="62878"/>
                </a:lnTo>
                <a:lnTo>
                  <a:pt x="125971" y="56983"/>
                </a:lnTo>
                <a:lnTo>
                  <a:pt x="195008" y="56983"/>
                </a:lnTo>
                <a:lnTo>
                  <a:pt x="215851" y="36140"/>
                </a:lnTo>
                <a:lnTo>
                  <a:pt x="175471" y="9333"/>
                </a:lnTo>
                <a:lnTo>
                  <a:pt x="127490" y="0"/>
                </a:lnTo>
                <a:close/>
              </a:path>
              <a:path w="217804" h="345440">
                <a:moveTo>
                  <a:pt x="175234" y="265212"/>
                </a:moveTo>
                <a:lnTo>
                  <a:pt x="152909" y="280052"/>
                </a:lnTo>
                <a:lnTo>
                  <a:pt x="127511" y="285005"/>
                </a:lnTo>
                <a:lnTo>
                  <a:pt x="195021" y="285005"/>
                </a:lnTo>
                <a:lnTo>
                  <a:pt x="175234" y="265212"/>
                </a:lnTo>
                <a:close/>
              </a:path>
              <a:path w="217804" h="345440">
                <a:moveTo>
                  <a:pt x="195008" y="56983"/>
                </a:moveTo>
                <a:lnTo>
                  <a:pt x="125971" y="56983"/>
                </a:lnTo>
                <a:lnTo>
                  <a:pt x="139614" y="58067"/>
                </a:lnTo>
                <a:lnTo>
                  <a:pt x="152627" y="61826"/>
                </a:lnTo>
                <a:lnTo>
                  <a:pt x="164627" y="68107"/>
                </a:lnTo>
                <a:lnTo>
                  <a:pt x="175234" y="76757"/>
                </a:lnTo>
                <a:lnTo>
                  <a:pt x="195008" y="56983"/>
                </a:lnTo>
                <a:close/>
              </a:path>
              <a:path w="217804" h="345440">
                <a:moveTo>
                  <a:pt x="217652" y="34339"/>
                </a:moveTo>
                <a:lnTo>
                  <a:pt x="215851" y="36140"/>
                </a:lnTo>
                <a:lnTo>
                  <a:pt x="217652" y="37336"/>
                </a:lnTo>
                <a:lnTo>
                  <a:pt x="217652" y="34339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2" name="object 24"/>
          <p:cNvSpPr>
            <a:spLocks/>
          </p:cNvSpPr>
          <p:nvPr/>
        </p:nvSpPr>
        <p:spPr bwMode="auto">
          <a:xfrm>
            <a:off x="3903663" y="636588"/>
            <a:ext cx="0" cy="284162"/>
          </a:xfrm>
          <a:custGeom>
            <a:avLst/>
            <a:gdLst>
              <a:gd name="T0" fmla="*/ 0 h 285115"/>
              <a:gd name="T1" fmla="*/ 262116 h 285115"/>
              <a:gd name="T2" fmla="*/ 0 60000 65536"/>
              <a:gd name="T3" fmla="*/ 0 60000 65536"/>
              <a:gd name="T4" fmla="*/ 0 h 285115"/>
              <a:gd name="T5" fmla="*/ 285115 h 28511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5115">
                <a:moveTo>
                  <a:pt x="0" y="0"/>
                </a:moveTo>
                <a:lnTo>
                  <a:pt x="0" y="285000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3" name="object 25"/>
          <p:cNvSpPr>
            <a:spLocks/>
          </p:cNvSpPr>
          <p:nvPr/>
        </p:nvSpPr>
        <p:spPr bwMode="auto">
          <a:xfrm>
            <a:off x="3783013" y="576263"/>
            <a:ext cx="241300" cy="60325"/>
          </a:xfrm>
          <a:custGeom>
            <a:avLst/>
            <a:gdLst>
              <a:gd name="T0" fmla="*/ 273880 w 240029"/>
              <a:gd name="T1" fmla="*/ 0 h 60325"/>
              <a:gd name="T2" fmla="*/ 0 w 240029"/>
              <a:gd name="T3" fmla="*/ 0 h 60325"/>
              <a:gd name="T4" fmla="*/ 0 w 240029"/>
              <a:gd name="T5" fmla="*/ 59994 h 60325"/>
              <a:gd name="T6" fmla="*/ 273880 w 240029"/>
              <a:gd name="T7" fmla="*/ 59994 h 60325"/>
              <a:gd name="T8" fmla="*/ 273880 w 240029"/>
              <a:gd name="T9" fmla="*/ 0 h 60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029"/>
              <a:gd name="T16" fmla="*/ 0 h 60325"/>
              <a:gd name="T17" fmla="*/ 240029 w 240029"/>
              <a:gd name="T18" fmla="*/ 60325 h 60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029" h="60325">
                <a:moveTo>
                  <a:pt x="240004" y="0"/>
                </a:moveTo>
                <a:lnTo>
                  <a:pt x="0" y="0"/>
                </a:lnTo>
                <a:lnTo>
                  <a:pt x="0" y="59994"/>
                </a:lnTo>
                <a:lnTo>
                  <a:pt x="240004" y="59994"/>
                </a:lnTo>
                <a:lnTo>
                  <a:pt x="240004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4" name="object 26"/>
          <p:cNvSpPr>
            <a:spLocks/>
          </p:cNvSpPr>
          <p:nvPr/>
        </p:nvSpPr>
        <p:spPr bwMode="auto">
          <a:xfrm>
            <a:off x="4068763" y="576263"/>
            <a:ext cx="239712" cy="344487"/>
          </a:xfrm>
          <a:custGeom>
            <a:avLst/>
            <a:gdLst>
              <a:gd name="T0" fmla="*/ 134238 w 240029"/>
              <a:gd name="T1" fmla="*/ 0 h 345440"/>
              <a:gd name="T2" fmla="*/ 0 w 240029"/>
              <a:gd name="T3" fmla="*/ 0 h 345440"/>
              <a:gd name="T4" fmla="*/ 0 w 240029"/>
              <a:gd name="T5" fmla="*/ 321970 h 345440"/>
              <a:gd name="T6" fmla="*/ 134238 w 240029"/>
              <a:gd name="T7" fmla="*/ 321970 h 345440"/>
              <a:gd name="T8" fmla="*/ 172331 w 240029"/>
              <a:gd name="T9" fmla="*/ 314534 h 345440"/>
              <a:gd name="T10" fmla="*/ 203471 w 240029"/>
              <a:gd name="T11" fmla="*/ 294265 h 345440"/>
              <a:gd name="T12" fmla="*/ 223253 w 240029"/>
              <a:gd name="T13" fmla="*/ 265981 h 345440"/>
              <a:gd name="T14" fmla="*/ 58044 w 240029"/>
              <a:gd name="T15" fmla="*/ 265981 h 345440"/>
              <a:gd name="T16" fmla="*/ 58044 w 240029"/>
              <a:gd name="T17" fmla="*/ 188976 h 345440"/>
              <a:gd name="T18" fmla="*/ 223479 w 240029"/>
              <a:gd name="T19" fmla="*/ 188976 h 345440"/>
              <a:gd name="T20" fmla="*/ 215619 w 240029"/>
              <a:gd name="T21" fmla="*/ 174938 h 345440"/>
              <a:gd name="T22" fmla="*/ 203760 w 240029"/>
              <a:gd name="T23" fmla="*/ 160979 h 345440"/>
              <a:gd name="T24" fmla="*/ 215619 w 240029"/>
              <a:gd name="T25" fmla="*/ 147024 h 345440"/>
              <a:gd name="T26" fmla="*/ 223482 w 240029"/>
              <a:gd name="T27" fmla="*/ 132985 h 345440"/>
              <a:gd name="T28" fmla="*/ 58044 w 240029"/>
              <a:gd name="T29" fmla="*/ 132985 h 345440"/>
              <a:gd name="T30" fmla="*/ 58044 w 240029"/>
              <a:gd name="T31" fmla="*/ 55990 h 345440"/>
              <a:gd name="T32" fmla="*/ 223256 w 240029"/>
              <a:gd name="T33" fmla="*/ 55990 h 345440"/>
              <a:gd name="T34" fmla="*/ 203471 w 240029"/>
              <a:gd name="T35" fmla="*/ 27705 h 345440"/>
              <a:gd name="T36" fmla="*/ 172331 w 240029"/>
              <a:gd name="T37" fmla="*/ 7435 h 345440"/>
              <a:gd name="T38" fmla="*/ 134238 w 240029"/>
              <a:gd name="T39" fmla="*/ 0 h 345440"/>
              <a:gd name="T40" fmla="*/ 223479 w 240029"/>
              <a:gd name="T41" fmla="*/ 188976 h 345440"/>
              <a:gd name="T42" fmla="*/ 134238 w 240029"/>
              <a:gd name="T43" fmla="*/ 188976 h 345440"/>
              <a:gd name="T44" fmla="*/ 149763 w 240029"/>
              <a:gd name="T45" fmla="*/ 192003 h 345440"/>
              <a:gd name="T46" fmla="*/ 162449 w 240029"/>
              <a:gd name="T47" fmla="*/ 200262 h 345440"/>
              <a:gd name="T48" fmla="*/ 171009 w 240029"/>
              <a:gd name="T49" fmla="*/ 212502 h 345440"/>
              <a:gd name="T50" fmla="*/ 174147 w 240029"/>
              <a:gd name="T51" fmla="*/ 227472 h 345440"/>
              <a:gd name="T52" fmla="*/ 171009 w 240029"/>
              <a:gd name="T53" fmla="*/ 242448 h 345440"/>
              <a:gd name="T54" fmla="*/ 162449 w 240029"/>
              <a:gd name="T55" fmla="*/ 254694 h 345440"/>
              <a:gd name="T56" fmla="*/ 149763 w 240029"/>
              <a:gd name="T57" fmla="*/ 262950 h 345440"/>
              <a:gd name="T58" fmla="*/ 134238 w 240029"/>
              <a:gd name="T59" fmla="*/ 265981 h 345440"/>
              <a:gd name="T60" fmla="*/ 223253 w 240029"/>
              <a:gd name="T61" fmla="*/ 265981 h 345440"/>
              <a:gd name="T62" fmla="*/ 224483 w 240029"/>
              <a:gd name="T63" fmla="*/ 264225 h 345440"/>
              <a:gd name="T64" fmla="*/ 232192 w 240029"/>
              <a:gd name="T65" fmla="*/ 227472 h 345440"/>
              <a:gd name="T66" fmla="*/ 230222 w 240029"/>
              <a:gd name="T67" fmla="*/ 208561 h 345440"/>
              <a:gd name="T68" fmla="*/ 224568 w 240029"/>
              <a:gd name="T69" fmla="*/ 190924 h 345440"/>
              <a:gd name="T70" fmla="*/ 223479 w 240029"/>
              <a:gd name="T71" fmla="*/ 188976 h 345440"/>
              <a:gd name="T72" fmla="*/ 223256 w 240029"/>
              <a:gd name="T73" fmla="*/ 55990 h 345440"/>
              <a:gd name="T74" fmla="*/ 134238 w 240029"/>
              <a:gd name="T75" fmla="*/ 55990 h 345440"/>
              <a:gd name="T76" fmla="*/ 149763 w 240029"/>
              <a:gd name="T77" fmla="*/ 59020 h 345440"/>
              <a:gd name="T78" fmla="*/ 162449 w 240029"/>
              <a:gd name="T79" fmla="*/ 67278 h 345440"/>
              <a:gd name="T80" fmla="*/ 171009 w 240029"/>
              <a:gd name="T81" fmla="*/ 79517 h 345440"/>
              <a:gd name="T82" fmla="*/ 174147 w 240029"/>
              <a:gd name="T83" fmla="*/ 94488 h 345440"/>
              <a:gd name="T84" fmla="*/ 171009 w 240029"/>
              <a:gd name="T85" fmla="*/ 109458 h 345440"/>
              <a:gd name="T86" fmla="*/ 162449 w 240029"/>
              <a:gd name="T87" fmla="*/ 121695 h 345440"/>
              <a:gd name="T88" fmla="*/ 149763 w 240029"/>
              <a:gd name="T89" fmla="*/ 129952 h 345440"/>
              <a:gd name="T90" fmla="*/ 134238 w 240029"/>
              <a:gd name="T91" fmla="*/ 132985 h 345440"/>
              <a:gd name="T92" fmla="*/ 223482 w 240029"/>
              <a:gd name="T93" fmla="*/ 132985 h 345440"/>
              <a:gd name="T94" fmla="*/ 224568 w 240029"/>
              <a:gd name="T95" fmla="*/ 131036 h 345440"/>
              <a:gd name="T96" fmla="*/ 230222 w 240029"/>
              <a:gd name="T97" fmla="*/ 113404 h 345440"/>
              <a:gd name="T98" fmla="*/ 232192 w 240029"/>
              <a:gd name="T99" fmla="*/ 94488 h 345440"/>
              <a:gd name="T100" fmla="*/ 224483 w 240029"/>
              <a:gd name="T101" fmla="*/ 57742 h 345440"/>
              <a:gd name="T102" fmla="*/ 223256 w 240029"/>
              <a:gd name="T103" fmla="*/ 55990 h 3454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40029"/>
              <a:gd name="T157" fmla="*/ 0 h 345440"/>
              <a:gd name="T158" fmla="*/ 240029 w 240029"/>
              <a:gd name="T159" fmla="*/ 345440 h 34544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40029" h="345440">
                <a:moveTo>
                  <a:pt x="138747" y="0"/>
                </a:moveTo>
                <a:lnTo>
                  <a:pt x="0" y="0"/>
                </a:lnTo>
                <a:lnTo>
                  <a:pt x="0" y="344995"/>
                </a:lnTo>
                <a:lnTo>
                  <a:pt x="138747" y="344995"/>
                </a:lnTo>
                <a:lnTo>
                  <a:pt x="178119" y="337026"/>
                </a:lnTo>
                <a:lnTo>
                  <a:pt x="210305" y="315307"/>
                </a:lnTo>
                <a:lnTo>
                  <a:pt x="230753" y="285000"/>
                </a:lnTo>
                <a:lnTo>
                  <a:pt x="59994" y="285000"/>
                </a:lnTo>
                <a:lnTo>
                  <a:pt x="59994" y="202488"/>
                </a:lnTo>
                <a:lnTo>
                  <a:pt x="230985" y="202488"/>
                </a:lnTo>
                <a:lnTo>
                  <a:pt x="222862" y="187447"/>
                </a:lnTo>
                <a:lnTo>
                  <a:pt x="210604" y="172491"/>
                </a:lnTo>
                <a:lnTo>
                  <a:pt x="222862" y="157537"/>
                </a:lnTo>
                <a:lnTo>
                  <a:pt x="230988" y="142494"/>
                </a:lnTo>
                <a:lnTo>
                  <a:pt x="59994" y="142494"/>
                </a:lnTo>
                <a:lnTo>
                  <a:pt x="59994" y="59994"/>
                </a:lnTo>
                <a:lnTo>
                  <a:pt x="230756" y="59994"/>
                </a:lnTo>
                <a:lnTo>
                  <a:pt x="210305" y="29686"/>
                </a:lnTo>
                <a:lnTo>
                  <a:pt x="178119" y="7968"/>
                </a:lnTo>
                <a:lnTo>
                  <a:pt x="138747" y="0"/>
                </a:lnTo>
                <a:close/>
              </a:path>
              <a:path w="240029" h="345440">
                <a:moveTo>
                  <a:pt x="230985" y="202488"/>
                </a:moveTo>
                <a:lnTo>
                  <a:pt x="138747" y="202488"/>
                </a:lnTo>
                <a:lnTo>
                  <a:pt x="154793" y="205735"/>
                </a:lnTo>
                <a:lnTo>
                  <a:pt x="167906" y="214583"/>
                </a:lnTo>
                <a:lnTo>
                  <a:pt x="176752" y="227697"/>
                </a:lnTo>
                <a:lnTo>
                  <a:pt x="179997" y="243738"/>
                </a:lnTo>
                <a:lnTo>
                  <a:pt x="176752" y="259786"/>
                </a:lnTo>
                <a:lnTo>
                  <a:pt x="167906" y="272903"/>
                </a:lnTo>
                <a:lnTo>
                  <a:pt x="154793" y="281753"/>
                </a:lnTo>
                <a:lnTo>
                  <a:pt x="138747" y="285000"/>
                </a:lnTo>
                <a:lnTo>
                  <a:pt x="230753" y="285000"/>
                </a:lnTo>
                <a:lnTo>
                  <a:pt x="232023" y="283118"/>
                </a:lnTo>
                <a:lnTo>
                  <a:pt x="239991" y="243738"/>
                </a:lnTo>
                <a:lnTo>
                  <a:pt x="237955" y="223474"/>
                </a:lnTo>
                <a:lnTo>
                  <a:pt x="232113" y="204576"/>
                </a:lnTo>
                <a:lnTo>
                  <a:pt x="230985" y="202488"/>
                </a:lnTo>
                <a:close/>
              </a:path>
              <a:path w="240029" h="345440">
                <a:moveTo>
                  <a:pt x="230756" y="59994"/>
                </a:moveTo>
                <a:lnTo>
                  <a:pt x="138747" y="59994"/>
                </a:lnTo>
                <a:lnTo>
                  <a:pt x="154793" y="63241"/>
                </a:lnTo>
                <a:lnTo>
                  <a:pt x="167906" y="72089"/>
                </a:lnTo>
                <a:lnTo>
                  <a:pt x="176752" y="85203"/>
                </a:lnTo>
                <a:lnTo>
                  <a:pt x="179997" y="101244"/>
                </a:lnTo>
                <a:lnTo>
                  <a:pt x="176752" y="117285"/>
                </a:lnTo>
                <a:lnTo>
                  <a:pt x="167906" y="130398"/>
                </a:lnTo>
                <a:lnTo>
                  <a:pt x="154793" y="139247"/>
                </a:lnTo>
                <a:lnTo>
                  <a:pt x="138747" y="142494"/>
                </a:lnTo>
                <a:lnTo>
                  <a:pt x="230988" y="142494"/>
                </a:lnTo>
                <a:lnTo>
                  <a:pt x="232113" y="140411"/>
                </a:lnTo>
                <a:lnTo>
                  <a:pt x="237955" y="121513"/>
                </a:lnTo>
                <a:lnTo>
                  <a:pt x="239991" y="101244"/>
                </a:lnTo>
                <a:lnTo>
                  <a:pt x="232023" y="61872"/>
                </a:lnTo>
                <a:lnTo>
                  <a:pt x="230756" y="5999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5" name="object 27"/>
          <p:cNvSpPr>
            <a:spLocks/>
          </p:cNvSpPr>
          <p:nvPr/>
        </p:nvSpPr>
        <p:spPr bwMode="auto">
          <a:xfrm>
            <a:off x="4352925" y="576263"/>
            <a:ext cx="255588" cy="344487"/>
          </a:xfrm>
          <a:custGeom>
            <a:avLst/>
            <a:gdLst>
              <a:gd name="T0" fmla="*/ 131525 w 255270"/>
              <a:gd name="T1" fmla="*/ 0 h 345440"/>
              <a:gd name="T2" fmla="*/ 80332 w 255270"/>
              <a:gd name="T3" fmla="*/ 9350 h 345440"/>
              <a:gd name="T4" fmla="*/ 38527 w 255270"/>
              <a:gd name="T5" fmla="*/ 34848 h 345440"/>
              <a:gd name="T6" fmla="*/ 10342 w 255270"/>
              <a:gd name="T7" fmla="*/ 72668 h 345440"/>
              <a:gd name="T8" fmla="*/ 0 w 255270"/>
              <a:gd name="T9" fmla="*/ 118986 h 345440"/>
              <a:gd name="T10" fmla="*/ 0 w 255270"/>
              <a:gd name="T11" fmla="*/ 202985 h 345440"/>
              <a:gd name="T12" fmla="*/ 10342 w 255270"/>
              <a:gd name="T13" fmla="*/ 249298 h 345440"/>
              <a:gd name="T14" fmla="*/ 38527 w 255270"/>
              <a:gd name="T15" fmla="*/ 287121 h 345440"/>
              <a:gd name="T16" fmla="*/ 80332 w 255270"/>
              <a:gd name="T17" fmla="*/ 312622 h 345440"/>
              <a:gd name="T18" fmla="*/ 131525 w 255270"/>
              <a:gd name="T19" fmla="*/ 321970 h 345440"/>
              <a:gd name="T20" fmla="*/ 182719 w 255270"/>
              <a:gd name="T21" fmla="*/ 312622 h 345440"/>
              <a:gd name="T22" fmla="*/ 224527 w 255270"/>
              <a:gd name="T23" fmla="*/ 287121 h 345440"/>
              <a:gd name="T24" fmla="*/ 240282 w 255270"/>
              <a:gd name="T25" fmla="*/ 265981 h 345440"/>
              <a:gd name="T26" fmla="*/ 131525 w 255270"/>
              <a:gd name="T27" fmla="*/ 265981 h 345440"/>
              <a:gd name="T28" fmla="*/ 104423 w 255270"/>
              <a:gd name="T29" fmla="*/ 261032 h 345440"/>
              <a:gd name="T30" fmla="*/ 82289 w 255270"/>
              <a:gd name="T31" fmla="*/ 247525 h 345440"/>
              <a:gd name="T32" fmla="*/ 67365 w 255270"/>
              <a:gd name="T33" fmla="*/ 227504 h 345440"/>
              <a:gd name="T34" fmla="*/ 61891 w 255270"/>
              <a:gd name="T35" fmla="*/ 202985 h 345440"/>
              <a:gd name="T36" fmla="*/ 61891 w 255270"/>
              <a:gd name="T37" fmla="*/ 118986 h 345440"/>
              <a:gd name="T38" fmla="*/ 67365 w 255270"/>
              <a:gd name="T39" fmla="*/ 94469 h 345440"/>
              <a:gd name="T40" fmla="*/ 82289 w 255270"/>
              <a:gd name="T41" fmla="*/ 74444 h 345440"/>
              <a:gd name="T42" fmla="*/ 104423 w 255270"/>
              <a:gd name="T43" fmla="*/ 60942 h 345440"/>
              <a:gd name="T44" fmla="*/ 131525 w 255270"/>
              <a:gd name="T45" fmla="*/ 55990 h 345440"/>
              <a:gd name="T46" fmla="*/ 240285 w 255270"/>
              <a:gd name="T47" fmla="*/ 55990 h 345440"/>
              <a:gd name="T48" fmla="*/ 224527 w 255270"/>
              <a:gd name="T49" fmla="*/ 34848 h 345440"/>
              <a:gd name="T50" fmla="*/ 182719 w 255270"/>
              <a:gd name="T51" fmla="*/ 9350 h 345440"/>
              <a:gd name="T52" fmla="*/ 131525 w 255270"/>
              <a:gd name="T53" fmla="*/ 0 h 345440"/>
              <a:gd name="T54" fmla="*/ 240285 w 255270"/>
              <a:gd name="T55" fmla="*/ 55990 h 345440"/>
              <a:gd name="T56" fmla="*/ 131525 w 255270"/>
              <a:gd name="T57" fmla="*/ 55990 h 345440"/>
              <a:gd name="T58" fmla="*/ 158628 w 255270"/>
              <a:gd name="T59" fmla="*/ 60942 h 345440"/>
              <a:gd name="T60" fmla="*/ 180763 w 255270"/>
              <a:gd name="T61" fmla="*/ 74444 h 345440"/>
              <a:gd name="T62" fmla="*/ 195686 w 255270"/>
              <a:gd name="T63" fmla="*/ 94469 h 345440"/>
              <a:gd name="T64" fmla="*/ 201159 w 255270"/>
              <a:gd name="T65" fmla="*/ 118986 h 345440"/>
              <a:gd name="T66" fmla="*/ 201159 w 255270"/>
              <a:gd name="T67" fmla="*/ 202985 h 345440"/>
              <a:gd name="T68" fmla="*/ 195686 w 255270"/>
              <a:gd name="T69" fmla="*/ 227504 h 345440"/>
              <a:gd name="T70" fmla="*/ 180763 w 255270"/>
              <a:gd name="T71" fmla="*/ 247525 h 345440"/>
              <a:gd name="T72" fmla="*/ 158628 w 255270"/>
              <a:gd name="T73" fmla="*/ 261032 h 345440"/>
              <a:gd name="T74" fmla="*/ 131525 w 255270"/>
              <a:gd name="T75" fmla="*/ 265981 h 345440"/>
              <a:gd name="T76" fmla="*/ 240282 w 255270"/>
              <a:gd name="T77" fmla="*/ 265981 h 345440"/>
              <a:gd name="T78" fmla="*/ 252714 w 255270"/>
              <a:gd name="T79" fmla="*/ 249298 h 345440"/>
              <a:gd name="T80" fmla="*/ 263050 w 255270"/>
              <a:gd name="T81" fmla="*/ 202985 h 345440"/>
              <a:gd name="T82" fmla="*/ 263050 w 255270"/>
              <a:gd name="T83" fmla="*/ 118986 h 345440"/>
              <a:gd name="T84" fmla="*/ 252714 w 255270"/>
              <a:gd name="T85" fmla="*/ 72668 h 345440"/>
              <a:gd name="T86" fmla="*/ 240285 w 255270"/>
              <a:gd name="T87" fmla="*/ 55990 h 3454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55270"/>
              <a:gd name="T133" fmla="*/ 0 h 345440"/>
              <a:gd name="T134" fmla="*/ 255270 w 255270"/>
              <a:gd name="T135" fmla="*/ 345440 h 3454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55270" h="345440">
                <a:moveTo>
                  <a:pt x="127495" y="0"/>
                </a:moveTo>
                <a:lnTo>
                  <a:pt x="77870" y="10018"/>
                </a:lnTo>
                <a:lnTo>
                  <a:pt x="37344" y="37339"/>
                </a:lnTo>
                <a:lnTo>
                  <a:pt x="10019" y="77865"/>
                </a:lnTo>
                <a:lnTo>
                  <a:pt x="0" y="127495"/>
                </a:lnTo>
                <a:lnTo>
                  <a:pt x="0" y="217500"/>
                </a:lnTo>
                <a:lnTo>
                  <a:pt x="10019" y="267125"/>
                </a:lnTo>
                <a:lnTo>
                  <a:pt x="37344" y="307651"/>
                </a:lnTo>
                <a:lnTo>
                  <a:pt x="77870" y="334975"/>
                </a:lnTo>
                <a:lnTo>
                  <a:pt x="127495" y="344995"/>
                </a:lnTo>
                <a:lnTo>
                  <a:pt x="177120" y="334975"/>
                </a:lnTo>
                <a:lnTo>
                  <a:pt x="217646" y="307651"/>
                </a:lnTo>
                <a:lnTo>
                  <a:pt x="232918" y="285000"/>
                </a:lnTo>
                <a:lnTo>
                  <a:pt x="127495" y="285000"/>
                </a:lnTo>
                <a:lnTo>
                  <a:pt x="101223" y="279695"/>
                </a:lnTo>
                <a:lnTo>
                  <a:pt x="79767" y="265228"/>
                </a:lnTo>
                <a:lnTo>
                  <a:pt x="65300" y="243772"/>
                </a:lnTo>
                <a:lnTo>
                  <a:pt x="59994" y="217500"/>
                </a:lnTo>
                <a:lnTo>
                  <a:pt x="59994" y="127495"/>
                </a:lnTo>
                <a:lnTo>
                  <a:pt x="65300" y="101223"/>
                </a:lnTo>
                <a:lnTo>
                  <a:pt x="79767" y="79767"/>
                </a:lnTo>
                <a:lnTo>
                  <a:pt x="101223" y="65300"/>
                </a:lnTo>
                <a:lnTo>
                  <a:pt x="127495" y="59994"/>
                </a:lnTo>
                <a:lnTo>
                  <a:pt x="232921" y="59994"/>
                </a:lnTo>
                <a:lnTo>
                  <a:pt x="217646" y="37339"/>
                </a:lnTo>
                <a:lnTo>
                  <a:pt x="177120" y="10018"/>
                </a:lnTo>
                <a:lnTo>
                  <a:pt x="127495" y="0"/>
                </a:lnTo>
                <a:close/>
              </a:path>
              <a:path w="255270" h="345440">
                <a:moveTo>
                  <a:pt x="232921" y="59994"/>
                </a:moveTo>
                <a:lnTo>
                  <a:pt x="127495" y="59994"/>
                </a:lnTo>
                <a:lnTo>
                  <a:pt x="153767" y="65300"/>
                </a:lnTo>
                <a:lnTo>
                  <a:pt x="175223" y="79767"/>
                </a:lnTo>
                <a:lnTo>
                  <a:pt x="189690" y="101223"/>
                </a:lnTo>
                <a:lnTo>
                  <a:pt x="194995" y="127495"/>
                </a:lnTo>
                <a:lnTo>
                  <a:pt x="194995" y="217500"/>
                </a:lnTo>
                <a:lnTo>
                  <a:pt x="189690" y="243772"/>
                </a:lnTo>
                <a:lnTo>
                  <a:pt x="175223" y="265228"/>
                </a:lnTo>
                <a:lnTo>
                  <a:pt x="153767" y="279695"/>
                </a:lnTo>
                <a:lnTo>
                  <a:pt x="127495" y="285000"/>
                </a:lnTo>
                <a:lnTo>
                  <a:pt x="232918" y="285000"/>
                </a:lnTo>
                <a:lnTo>
                  <a:pt x="244970" y="267125"/>
                </a:lnTo>
                <a:lnTo>
                  <a:pt x="254990" y="217500"/>
                </a:lnTo>
                <a:lnTo>
                  <a:pt x="254990" y="127495"/>
                </a:lnTo>
                <a:lnTo>
                  <a:pt x="244970" y="77865"/>
                </a:lnTo>
                <a:lnTo>
                  <a:pt x="232921" y="5999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6" name="object 28"/>
          <p:cNvSpPr>
            <a:spLocks/>
          </p:cNvSpPr>
          <p:nvPr/>
        </p:nvSpPr>
        <p:spPr bwMode="auto">
          <a:xfrm>
            <a:off x="1458913" y="1085850"/>
            <a:ext cx="344487" cy="346075"/>
          </a:xfrm>
          <a:custGeom>
            <a:avLst/>
            <a:gdLst>
              <a:gd name="T0" fmla="*/ 55994 w 345439"/>
              <a:gd name="T1" fmla="*/ 0 h 345440"/>
              <a:gd name="T2" fmla="*/ 0 w 345439"/>
              <a:gd name="T3" fmla="*/ 0 h 345440"/>
              <a:gd name="T4" fmla="*/ 0 w 345439"/>
              <a:gd name="T5" fmla="*/ 361219 h 345440"/>
              <a:gd name="T6" fmla="*/ 55994 w 345439"/>
              <a:gd name="T7" fmla="*/ 361219 h 345440"/>
              <a:gd name="T8" fmla="*/ 55994 w 345439"/>
              <a:gd name="T9" fmla="*/ 219873 h 345440"/>
              <a:gd name="T10" fmla="*/ 153999 w 345439"/>
              <a:gd name="T11" fmla="*/ 219873 h 345440"/>
              <a:gd name="T12" fmla="*/ 153999 w 345439"/>
              <a:gd name="T13" fmla="*/ 157060 h 345440"/>
              <a:gd name="T14" fmla="*/ 55994 w 345439"/>
              <a:gd name="T15" fmla="*/ 157060 h 345440"/>
              <a:gd name="T16" fmla="*/ 55994 w 345439"/>
              <a:gd name="T17" fmla="*/ 0 h 345440"/>
              <a:gd name="T18" fmla="*/ 153999 w 345439"/>
              <a:gd name="T19" fmla="*/ 219873 h 345440"/>
              <a:gd name="T20" fmla="*/ 98002 w 345439"/>
              <a:gd name="T21" fmla="*/ 219873 h 345440"/>
              <a:gd name="T22" fmla="*/ 98002 w 345439"/>
              <a:gd name="T23" fmla="*/ 235576 h 345440"/>
              <a:gd name="T24" fmla="*/ 106804 w 345439"/>
              <a:gd name="T25" fmla="*/ 284483 h 345440"/>
              <a:gd name="T26" fmla="*/ 130805 w 345439"/>
              <a:gd name="T27" fmla="*/ 324422 h 345440"/>
              <a:gd name="T28" fmla="*/ 166407 w 345439"/>
              <a:gd name="T29" fmla="*/ 351344 h 345440"/>
              <a:gd name="T30" fmla="*/ 210004 w 345439"/>
              <a:gd name="T31" fmla="*/ 361219 h 345440"/>
              <a:gd name="T32" fmla="*/ 253597 w 345439"/>
              <a:gd name="T33" fmla="*/ 351344 h 345440"/>
              <a:gd name="T34" fmla="*/ 289193 w 345439"/>
              <a:gd name="T35" fmla="*/ 324422 h 345440"/>
              <a:gd name="T36" fmla="*/ 304839 w 345439"/>
              <a:gd name="T37" fmla="*/ 298400 h 345440"/>
              <a:gd name="T38" fmla="*/ 210004 w 345439"/>
              <a:gd name="T39" fmla="*/ 298400 h 345440"/>
              <a:gd name="T40" fmla="*/ 188200 w 345439"/>
              <a:gd name="T41" fmla="*/ 293457 h 345440"/>
              <a:gd name="T42" fmla="*/ 170401 w 345439"/>
              <a:gd name="T43" fmla="*/ 279993 h 345440"/>
              <a:gd name="T44" fmla="*/ 158398 w 345439"/>
              <a:gd name="T45" fmla="*/ 260026 h 345440"/>
              <a:gd name="T46" fmla="*/ 153999 w 345439"/>
              <a:gd name="T47" fmla="*/ 235576 h 345440"/>
              <a:gd name="T48" fmla="*/ 153999 w 345439"/>
              <a:gd name="T49" fmla="*/ 219873 h 345440"/>
              <a:gd name="T50" fmla="*/ 304835 w 345439"/>
              <a:gd name="T51" fmla="*/ 62827 h 345440"/>
              <a:gd name="T52" fmla="*/ 210004 w 345439"/>
              <a:gd name="T53" fmla="*/ 62827 h 345440"/>
              <a:gd name="T54" fmla="*/ 231800 w 345439"/>
              <a:gd name="T55" fmla="*/ 67763 h 345440"/>
              <a:gd name="T56" fmla="*/ 249599 w 345439"/>
              <a:gd name="T57" fmla="*/ 81224 h 345440"/>
              <a:gd name="T58" fmla="*/ 261602 w 345439"/>
              <a:gd name="T59" fmla="*/ 101191 h 345440"/>
              <a:gd name="T60" fmla="*/ 266001 w 345439"/>
              <a:gd name="T61" fmla="*/ 125641 h 345440"/>
              <a:gd name="T62" fmla="*/ 266001 w 345439"/>
              <a:gd name="T63" fmla="*/ 235576 h 345440"/>
              <a:gd name="T64" fmla="*/ 261602 w 345439"/>
              <a:gd name="T65" fmla="*/ 260026 h 345440"/>
              <a:gd name="T66" fmla="*/ 249599 w 345439"/>
              <a:gd name="T67" fmla="*/ 279993 h 345440"/>
              <a:gd name="T68" fmla="*/ 231800 w 345439"/>
              <a:gd name="T69" fmla="*/ 293457 h 345440"/>
              <a:gd name="T70" fmla="*/ 210004 w 345439"/>
              <a:gd name="T71" fmla="*/ 298400 h 345440"/>
              <a:gd name="T72" fmla="*/ 304839 w 345439"/>
              <a:gd name="T73" fmla="*/ 298400 h 345440"/>
              <a:gd name="T74" fmla="*/ 313193 w 345439"/>
              <a:gd name="T75" fmla="*/ 284483 h 345440"/>
              <a:gd name="T76" fmla="*/ 321995 w 345439"/>
              <a:gd name="T77" fmla="*/ 235576 h 345440"/>
              <a:gd name="T78" fmla="*/ 321995 w 345439"/>
              <a:gd name="T79" fmla="*/ 125641 h 345440"/>
              <a:gd name="T80" fmla="*/ 313193 w 345439"/>
              <a:gd name="T81" fmla="*/ 76737 h 345440"/>
              <a:gd name="T82" fmla="*/ 304835 w 345439"/>
              <a:gd name="T83" fmla="*/ 62827 h 345440"/>
              <a:gd name="T84" fmla="*/ 210004 w 345439"/>
              <a:gd name="T85" fmla="*/ 0 h 345440"/>
              <a:gd name="T86" fmla="*/ 166407 w 345439"/>
              <a:gd name="T87" fmla="*/ 9875 h 345440"/>
              <a:gd name="T88" fmla="*/ 130805 w 345439"/>
              <a:gd name="T89" fmla="*/ 36802 h 345440"/>
              <a:gd name="T90" fmla="*/ 106804 w 345439"/>
              <a:gd name="T91" fmla="*/ 76737 h 345440"/>
              <a:gd name="T92" fmla="*/ 98002 w 345439"/>
              <a:gd name="T93" fmla="*/ 125641 h 345440"/>
              <a:gd name="T94" fmla="*/ 98002 w 345439"/>
              <a:gd name="T95" fmla="*/ 157060 h 345440"/>
              <a:gd name="T96" fmla="*/ 153999 w 345439"/>
              <a:gd name="T97" fmla="*/ 157060 h 345440"/>
              <a:gd name="T98" fmla="*/ 153999 w 345439"/>
              <a:gd name="T99" fmla="*/ 125641 h 345440"/>
              <a:gd name="T100" fmla="*/ 158398 w 345439"/>
              <a:gd name="T101" fmla="*/ 101191 h 345440"/>
              <a:gd name="T102" fmla="*/ 170401 w 345439"/>
              <a:gd name="T103" fmla="*/ 81224 h 345440"/>
              <a:gd name="T104" fmla="*/ 188200 w 345439"/>
              <a:gd name="T105" fmla="*/ 67763 h 345440"/>
              <a:gd name="T106" fmla="*/ 210004 w 345439"/>
              <a:gd name="T107" fmla="*/ 62827 h 345440"/>
              <a:gd name="T108" fmla="*/ 304835 w 345439"/>
              <a:gd name="T109" fmla="*/ 62827 h 345440"/>
              <a:gd name="T110" fmla="*/ 289193 w 345439"/>
              <a:gd name="T111" fmla="*/ 36802 h 345440"/>
              <a:gd name="T112" fmla="*/ 253597 w 345439"/>
              <a:gd name="T113" fmla="*/ 9875 h 345440"/>
              <a:gd name="T114" fmla="*/ 210004 w 345439"/>
              <a:gd name="T115" fmla="*/ 0 h 3454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5439"/>
              <a:gd name="T175" fmla="*/ 0 h 345440"/>
              <a:gd name="T176" fmla="*/ 345439 w 345439"/>
              <a:gd name="T177" fmla="*/ 345440 h 34544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5439" h="345440">
                <a:moveTo>
                  <a:pt x="59994" y="0"/>
                </a:moveTo>
                <a:lnTo>
                  <a:pt x="0" y="0"/>
                </a:lnTo>
                <a:lnTo>
                  <a:pt x="0" y="345008"/>
                </a:lnTo>
                <a:lnTo>
                  <a:pt x="59994" y="345008"/>
                </a:lnTo>
                <a:lnTo>
                  <a:pt x="59994" y="210007"/>
                </a:lnTo>
                <a:lnTo>
                  <a:pt x="164998" y="210007"/>
                </a:lnTo>
                <a:lnTo>
                  <a:pt x="164998" y="150012"/>
                </a:lnTo>
                <a:lnTo>
                  <a:pt x="59994" y="150012"/>
                </a:lnTo>
                <a:lnTo>
                  <a:pt x="59994" y="0"/>
                </a:lnTo>
                <a:close/>
              </a:path>
              <a:path w="345439" h="345440">
                <a:moveTo>
                  <a:pt x="164998" y="210007"/>
                </a:moveTo>
                <a:lnTo>
                  <a:pt x="105003" y="210007"/>
                </a:lnTo>
                <a:lnTo>
                  <a:pt x="105003" y="225005"/>
                </a:lnTo>
                <a:lnTo>
                  <a:pt x="114433" y="271718"/>
                </a:lnTo>
                <a:lnTo>
                  <a:pt x="140149" y="309862"/>
                </a:lnTo>
                <a:lnTo>
                  <a:pt x="178293" y="335578"/>
                </a:lnTo>
                <a:lnTo>
                  <a:pt x="225005" y="345008"/>
                </a:lnTo>
                <a:lnTo>
                  <a:pt x="271711" y="335578"/>
                </a:lnTo>
                <a:lnTo>
                  <a:pt x="309851" y="309862"/>
                </a:lnTo>
                <a:lnTo>
                  <a:pt x="326612" y="285000"/>
                </a:lnTo>
                <a:lnTo>
                  <a:pt x="225005" y="285000"/>
                </a:lnTo>
                <a:lnTo>
                  <a:pt x="201645" y="280286"/>
                </a:lnTo>
                <a:lnTo>
                  <a:pt x="182572" y="267428"/>
                </a:lnTo>
                <a:lnTo>
                  <a:pt x="169713" y="248358"/>
                </a:lnTo>
                <a:lnTo>
                  <a:pt x="164998" y="225005"/>
                </a:lnTo>
                <a:lnTo>
                  <a:pt x="164998" y="210007"/>
                </a:lnTo>
                <a:close/>
              </a:path>
              <a:path w="345439" h="345440">
                <a:moveTo>
                  <a:pt x="326608" y="60007"/>
                </a:moveTo>
                <a:lnTo>
                  <a:pt x="225005" y="60007"/>
                </a:lnTo>
                <a:lnTo>
                  <a:pt x="248358" y="64722"/>
                </a:lnTo>
                <a:lnTo>
                  <a:pt x="267428" y="77579"/>
                </a:lnTo>
                <a:lnTo>
                  <a:pt x="280286" y="96649"/>
                </a:lnTo>
                <a:lnTo>
                  <a:pt x="285000" y="120002"/>
                </a:lnTo>
                <a:lnTo>
                  <a:pt x="285000" y="225005"/>
                </a:lnTo>
                <a:lnTo>
                  <a:pt x="280286" y="248358"/>
                </a:lnTo>
                <a:lnTo>
                  <a:pt x="267428" y="267428"/>
                </a:lnTo>
                <a:lnTo>
                  <a:pt x="248358" y="280286"/>
                </a:lnTo>
                <a:lnTo>
                  <a:pt x="225005" y="285000"/>
                </a:lnTo>
                <a:lnTo>
                  <a:pt x="326612" y="285000"/>
                </a:lnTo>
                <a:lnTo>
                  <a:pt x="335566" y="271718"/>
                </a:lnTo>
                <a:lnTo>
                  <a:pt x="344995" y="225005"/>
                </a:lnTo>
                <a:lnTo>
                  <a:pt x="344995" y="120002"/>
                </a:lnTo>
                <a:lnTo>
                  <a:pt x="335566" y="73294"/>
                </a:lnTo>
                <a:lnTo>
                  <a:pt x="326608" y="60007"/>
                </a:lnTo>
                <a:close/>
              </a:path>
              <a:path w="345439" h="345440">
                <a:moveTo>
                  <a:pt x="225005" y="0"/>
                </a:moveTo>
                <a:lnTo>
                  <a:pt x="178293" y="9431"/>
                </a:lnTo>
                <a:lnTo>
                  <a:pt x="140149" y="35150"/>
                </a:lnTo>
                <a:lnTo>
                  <a:pt x="114433" y="73294"/>
                </a:lnTo>
                <a:lnTo>
                  <a:pt x="105003" y="120002"/>
                </a:lnTo>
                <a:lnTo>
                  <a:pt x="105003" y="150012"/>
                </a:lnTo>
                <a:lnTo>
                  <a:pt x="164998" y="150012"/>
                </a:lnTo>
                <a:lnTo>
                  <a:pt x="164998" y="120002"/>
                </a:lnTo>
                <a:lnTo>
                  <a:pt x="169713" y="96649"/>
                </a:lnTo>
                <a:lnTo>
                  <a:pt x="182572" y="77579"/>
                </a:lnTo>
                <a:lnTo>
                  <a:pt x="201645" y="64722"/>
                </a:lnTo>
                <a:lnTo>
                  <a:pt x="225005" y="60007"/>
                </a:lnTo>
                <a:lnTo>
                  <a:pt x="326608" y="60007"/>
                </a:lnTo>
                <a:lnTo>
                  <a:pt x="309851" y="35150"/>
                </a:lnTo>
                <a:lnTo>
                  <a:pt x="271711" y="9431"/>
                </a:lnTo>
                <a:lnTo>
                  <a:pt x="225005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7" name="object 29"/>
          <p:cNvSpPr>
            <a:spLocks/>
          </p:cNvSpPr>
          <p:nvPr/>
        </p:nvSpPr>
        <p:spPr bwMode="auto">
          <a:xfrm>
            <a:off x="1841500" y="1085850"/>
            <a:ext cx="217488" cy="346075"/>
          </a:xfrm>
          <a:custGeom>
            <a:avLst/>
            <a:gdLst>
              <a:gd name="T0" fmla="*/ 122937 w 217805"/>
              <a:gd name="T1" fmla="*/ 0 h 345440"/>
              <a:gd name="T2" fmla="*/ 76673 w 217805"/>
              <a:gd name="T3" fmla="*/ 9777 h 345440"/>
              <a:gd name="T4" fmla="*/ 36003 w 217805"/>
              <a:gd name="T5" fmla="*/ 39104 h 345440"/>
              <a:gd name="T6" fmla="*/ 9355 w 217805"/>
              <a:gd name="T7" fmla="*/ 82398 h 345440"/>
              <a:gd name="T8" fmla="*/ 0 w 217805"/>
              <a:gd name="T9" fmla="*/ 133471 h 345440"/>
              <a:gd name="T10" fmla="*/ 0 w 217805"/>
              <a:gd name="T11" fmla="*/ 227703 h 345440"/>
              <a:gd name="T12" fmla="*/ 9672 w 217805"/>
              <a:gd name="T13" fmla="*/ 279666 h 345440"/>
              <a:gd name="T14" fmla="*/ 36020 w 217805"/>
              <a:gd name="T15" fmla="*/ 322098 h 345440"/>
              <a:gd name="T16" fmla="*/ 75103 w 217805"/>
              <a:gd name="T17" fmla="*/ 350700 h 345440"/>
              <a:gd name="T18" fmla="*/ 122960 w 217805"/>
              <a:gd name="T19" fmla="*/ 361189 h 345440"/>
              <a:gd name="T20" fmla="*/ 147052 w 217805"/>
              <a:gd name="T21" fmla="*/ 358595 h 345440"/>
              <a:gd name="T22" fmla="*/ 169996 w 217805"/>
              <a:gd name="T23" fmla="*/ 351021 h 345440"/>
              <a:gd name="T24" fmla="*/ 191151 w 217805"/>
              <a:gd name="T25" fmla="*/ 338755 h 345440"/>
              <a:gd name="T26" fmla="*/ 209870 w 217805"/>
              <a:gd name="T27" fmla="*/ 322087 h 345440"/>
              <a:gd name="T28" fmla="*/ 188053 w 217805"/>
              <a:gd name="T29" fmla="*/ 298405 h 345440"/>
              <a:gd name="T30" fmla="*/ 122951 w 217805"/>
              <a:gd name="T31" fmla="*/ 298405 h 345440"/>
              <a:gd name="T32" fmla="*/ 98455 w 217805"/>
              <a:gd name="T33" fmla="*/ 293229 h 345440"/>
              <a:gd name="T34" fmla="*/ 68577 w 217805"/>
              <a:gd name="T35" fmla="*/ 266612 h 345440"/>
              <a:gd name="T36" fmla="*/ 57975 w 217805"/>
              <a:gd name="T37" fmla="*/ 227703 h 345440"/>
              <a:gd name="T38" fmla="*/ 57862 w 217805"/>
              <a:gd name="T39" fmla="*/ 131901 h 345440"/>
              <a:gd name="T40" fmla="*/ 62405 w 217805"/>
              <a:gd name="T41" fmla="*/ 104278 h 345440"/>
              <a:gd name="T42" fmla="*/ 75882 w 217805"/>
              <a:gd name="T43" fmla="*/ 81481 h 345440"/>
              <a:gd name="T44" fmla="*/ 96252 w 217805"/>
              <a:gd name="T45" fmla="*/ 65833 h 345440"/>
              <a:gd name="T46" fmla="*/ 121467 w 217805"/>
              <a:gd name="T47" fmla="*/ 59659 h 345440"/>
              <a:gd name="T48" fmla="*/ 188036 w 217805"/>
              <a:gd name="T49" fmla="*/ 59659 h 345440"/>
              <a:gd name="T50" fmla="*/ 208133 w 217805"/>
              <a:gd name="T51" fmla="*/ 37838 h 345440"/>
              <a:gd name="T52" fmla="*/ 169198 w 217805"/>
              <a:gd name="T53" fmla="*/ 9772 h 345440"/>
              <a:gd name="T54" fmla="*/ 122937 w 217805"/>
              <a:gd name="T55" fmla="*/ 0 h 345440"/>
              <a:gd name="T56" fmla="*/ 168968 w 217805"/>
              <a:gd name="T57" fmla="*/ 277673 h 345440"/>
              <a:gd name="T58" fmla="*/ 147441 w 217805"/>
              <a:gd name="T59" fmla="*/ 293209 h 345440"/>
              <a:gd name="T60" fmla="*/ 122951 w 217805"/>
              <a:gd name="T61" fmla="*/ 298405 h 345440"/>
              <a:gd name="T62" fmla="*/ 188053 w 217805"/>
              <a:gd name="T63" fmla="*/ 298405 h 345440"/>
              <a:gd name="T64" fmla="*/ 168968 w 217805"/>
              <a:gd name="T65" fmla="*/ 277673 h 345440"/>
              <a:gd name="T66" fmla="*/ 188036 w 217805"/>
              <a:gd name="T67" fmla="*/ 59659 h 345440"/>
              <a:gd name="T68" fmla="*/ 121467 w 217805"/>
              <a:gd name="T69" fmla="*/ 59659 h 345440"/>
              <a:gd name="T70" fmla="*/ 134618 w 217805"/>
              <a:gd name="T71" fmla="*/ 60797 h 345440"/>
              <a:gd name="T72" fmla="*/ 147169 w 217805"/>
              <a:gd name="T73" fmla="*/ 64731 h 345440"/>
              <a:gd name="T74" fmla="*/ 158745 w 217805"/>
              <a:gd name="T75" fmla="*/ 71307 h 345440"/>
              <a:gd name="T76" fmla="*/ 168968 w 217805"/>
              <a:gd name="T77" fmla="*/ 80363 h 345440"/>
              <a:gd name="T78" fmla="*/ 188036 w 217805"/>
              <a:gd name="T79" fmla="*/ 59659 h 345440"/>
              <a:gd name="T80" fmla="*/ 209870 w 217805"/>
              <a:gd name="T81" fmla="*/ 35952 h 345440"/>
              <a:gd name="T82" fmla="*/ 208133 w 217805"/>
              <a:gd name="T83" fmla="*/ 37838 h 345440"/>
              <a:gd name="T84" fmla="*/ 209870 w 217805"/>
              <a:gd name="T85" fmla="*/ 39091 h 345440"/>
              <a:gd name="T86" fmla="*/ 209870 w 217805"/>
              <a:gd name="T87" fmla="*/ 35952 h 3454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7805"/>
              <a:gd name="T133" fmla="*/ 0 h 345440"/>
              <a:gd name="T134" fmla="*/ 217805 w 217805"/>
              <a:gd name="T135" fmla="*/ 345440 h 3454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7805" h="345440">
                <a:moveTo>
                  <a:pt x="127495" y="0"/>
                </a:moveTo>
                <a:lnTo>
                  <a:pt x="79517" y="9338"/>
                </a:lnTo>
                <a:lnTo>
                  <a:pt x="37338" y="37349"/>
                </a:lnTo>
                <a:lnTo>
                  <a:pt x="9705" y="78700"/>
                </a:lnTo>
                <a:lnTo>
                  <a:pt x="0" y="127481"/>
                </a:lnTo>
                <a:lnTo>
                  <a:pt x="0" y="217485"/>
                </a:lnTo>
                <a:lnTo>
                  <a:pt x="10027" y="267116"/>
                </a:lnTo>
                <a:lnTo>
                  <a:pt x="37357" y="307641"/>
                </a:lnTo>
                <a:lnTo>
                  <a:pt x="77888" y="334963"/>
                </a:lnTo>
                <a:lnTo>
                  <a:pt x="127520" y="344981"/>
                </a:lnTo>
                <a:lnTo>
                  <a:pt x="152505" y="342502"/>
                </a:lnTo>
                <a:lnTo>
                  <a:pt x="176301" y="335268"/>
                </a:lnTo>
                <a:lnTo>
                  <a:pt x="198240" y="323553"/>
                </a:lnTo>
                <a:lnTo>
                  <a:pt x="217652" y="307630"/>
                </a:lnTo>
                <a:lnTo>
                  <a:pt x="195027" y="285005"/>
                </a:lnTo>
                <a:lnTo>
                  <a:pt x="127511" y="285005"/>
                </a:lnTo>
                <a:lnTo>
                  <a:pt x="102107" y="280071"/>
                </a:lnTo>
                <a:lnTo>
                  <a:pt x="71119" y="254647"/>
                </a:lnTo>
                <a:lnTo>
                  <a:pt x="60125" y="217485"/>
                </a:lnTo>
                <a:lnTo>
                  <a:pt x="60007" y="125982"/>
                </a:lnTo>
                <a:lnTo>
                  <a:pt x="64719" y="99599"/>
                </a:lnTo>
                <a:lnTo>
                  <a:pt x="78697" y="77824"/>
                </a:lnTo>
                <a:lnTo>
                  <a:pt x="99821" y="62878"/>
                </a:lnTo>
                <a:lnTo>
                  <a:pt x="125971" y="56983"/>
                </a:lnTo>
                <a:lnTo>
                  <a:pt x="195008" y="56983"/>
                </a:lnTo>
                <a:lnTo>
                  <a:pt x="215851" y="36140"/>
                </a:lnTo>
                <a:lnTo>
                  <a:pt x="175473" y="9333"/>
                </a:lnTo>
                <a:lnTo>
                  <a:pt x="127495" y="0"/>
                </a:lnTo>
                <a:close/>
              </a:path>
              <a:path w="217805" h="345440">
                <a:moveTo>
                  <a:pt x="175234" y="265212"/>
                </a:moveTo>
                <a:lnTo>
                  <a:pt x="152909" y="280052"/>
                </a:lnTo>
                <a:lnTo>
                  <a:pt x="127511" y="285005"/>
                </a:lnTo>
                <a:lnTo>
                  <a:pt x="195027" y="285005"/>
                </a:lnTo>
                <a:lnTo>
                  <a:pt x="175234" y="265212"/>
                </a:lnTo>
                <a:close/>
              </a:path>
              <a:path w="217805" h="345440">
                <a:moveTo>
                  <a:pt x="195008" y="56983"/>
                </a:moveTo>
                <a:lnTo>
                  <a:pt x="125971" y="56983"/>
                </a:lnTo>
                <a:lnTo>
                  <a:pt x="139610" y="58067"/>
                </a:lnTo>
                <a:lnTo>
                  <a:pt x="152627" y="61826"/>
                </a:lnTo>
                <a:lnTo>
                  <a:pt x="164631" y="68107"/>
                </a:lnTo>
                <a:lnTo>
                  <a:pt x="175234" y="76757"/>
                </a:lnTo>
                <a:lnTo>
                  <a:pt x="195008" y="56983"/>
                </a:lnTo>
                <a:close/>
              </a:path>
              <a:path w="217805" h="345440">
                <a:moveTo>
                  <a:pt x="217652" y="34339"/>
                </a:moveTo>
                <a:lnTo>
                  <a:pt x="215851" y="36140"/>
                </a:lnTo>
                <a:lnTo>
                  <a:pt x="217652" y="37336"/>
                </a:lnTo>
                <a:lnTo>
                  <a:pt x="217652" y="34339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8" name="object 30"/>
          <p:cNvSpPr>
            <a:spLocks/>
          </p:cNvSpPr>
          <p:nvPr/>
        </p:nvSpPr>
        <p:spPr bwMode="auto">
          <a:xfrm>
            <a:off x="2224088" y="1146175"/>
            <a:ext cx="0" cy="284163"/>
          </a:xfrm>
          <a:custGeom>
            <a:avLst/>
            <a:gdLst>
              <a:gd name="T0" fmla="*/ 0 h 285115"/>
              <a:gd name="T1" fmla="*/ 262141 h 285115"/>
              <a:gd name="T2" fmla="*/ 0 60000 65536"/>
              <a:gd name="T3" fmla="*/ 0 60000 65536"/>
              <a:gd name="T4" fmla="*/ 0 h 285115"/>
              <a:gd name="T5" fmla="*/ 285115 h 28511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5115">
                <a:moveTo>
                  <a:pt x="0" y="0"/>
                </a:moveTo>
                <a:lnTo>
                  <a:pt x="0" y="285000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9" name="object 31"/>
          <p:cNvSpPr>
            <a:spLocks/>
          </p:cNvSpPr>
          <p:nvPr/>
        </p:nvSpPr>
        <p:spPr bwMode="auto">
          <a:xfrm>
            <a:off x="2103438" y="1085850"/>
            <a:ext cx="239712" cy="60325"/>
          </a:xfrm>
          <a:custGeom>
            <a:avLst/>
            <a:gdLst>
              <a:gd name="T0" fmla="*/ 232180 w 240030"/>
              <a:gd name="T1" fmla="*/ 0 h 60325"/>
              <a:gd name="T2" fmla="*/ 0 w 240030"/>
              <a:gd name="T3" fmla="*/ 0 h 60325"/>
              <a:gd name="T4" fmla="*/ 0 w 240030"/>
              <a:gd name="T5" fmla="*/ 59994 h 60325"/>
              <a:gd name="T6" fmla="*/ 232180 w 240030"/>
              <a:gd name="T7" fmla="*/ 59994 h 60325"/>
              <a:gd name="T8" fmla="*/ 232180 w 240030"/>
              <a:gd name="T9" fmla="*/ 0 h 60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030"/>
              <a:gd name="T16" fmla="*/ 0 h 60325"/>
              <a:gd name="T17" fmla="*/ 240030 w 240030"/>
              <a:gd name="T18" fmla="*/ 60325 h 60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030" h="60325">
                <a:moveTo>
                  <a:pt x="240004" y="0"/>
                </a:moveTo>
                <a:lnTo>
                  <a:pt x="0" y="0"/>
                </a:lnTo>
                <a:lnTo>
                  <a:pt x="0" y="59994"/>
                </a:lnTo>
                <a:lnTo>
                  <a:pt x="240004" y="59994"/>
                </a:lnTo>
                <a:lnTo>
                  <a:pt x="240004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50" name="object 32"/>
          <p:cNvSpPr>
            <a:spLocks/>
          </p:cNvSpPr>
          <p:nvPr/>
        </p:nvSpPr>
        <p:spPr bwMode="auto">
          <a:xfrm>
            <a:off x="2389188" y="1085850"/>
            <a:ext cx="284162" cy="346075"/>
          </a:xfrm>
          <a:custGeom>
            <a:avLst/>
            <a:gdLst>
              <a:gd name="T0" fmla="*/ 55182 w 285114"/>
              <a:gd name="T1" fmla="*/ 0 h 345440"/>
              <a:gd name="T2" fmla="*/ 0 w 285114"/>
              <a:gd name="T3" fmla="*/ 0 h 345440"/>
              <a:gd name="T4" fmla="*/ 0 w 285114"/>
              <a:gd name="T5" fmla="*/ 361205 h 345440"/>
              <a:gd name="T6" fmla="*/ 55182 w 285114"/>
              <a:gd name="T7" fmla="*/ 361205 h 345440"/>
              <a:gd name="T8" fmla="*/ 121580 w 285114"/>
              <a:gd name="T9" fmla="*/ 251281 h 345440"/>
              <a:gd name="T10" fmla="*/ 55182 w 285114"/>
              <a:gd name="T11" fmla="*/ 251281 h 345440"/>
              <a:gd name="T12" fmla="*/ 55182 w 285114"/>
              <a:gd name="T13" fmla="*/ 0 h 345440"/>
              <a:gd name="T14" fmla="*/ 262141 w 285114"/>
              <a:gd name="T15" fmla="*/ 109937 h 345440"/>
              <a:gd name="T16" fmla="*/ 206957 w 285114"/>
              <a:gd name="T17" fmla="*/ 109937 h 345440"/>
              <a:gd name="T18" fmla="*/ 206957 w 285114"/>
              <a:gd name="T19" fmla="*/ 361205 h 345440"/>
              <a:gd name="T20" fmla="*/ 262141 w 285114"/>
              <a:gd name="T21" fmla="*/ 361205 h 345440"/>
              <a:gd name="T22" fmla="*/ 262141 w 285114"/>
              <a:gd name="T23" fmla="*/ 109937 h 345440"/>
              <a:gd name="T24" fmla="*/ 262141 w 285114"/>
              <a:gd name="T25" fmla="*/ 0 h 345440"/>
              <a:gd name="T26" fmla="*/ 206957 w 285114"/>
              <a:gd name="T27" fmla="*/ 0 h 345440"/>
              <a:gd name="T28" fmla="*/ 55182 w 285114"/>
              <a:gd name="T29" fmla="*/ 251281 h 345440"/>
              <a:gd name="T30" fmla="*/ 121580 w 285114"/>
              <a:gd name="T31" fmla="*/ 251281 h 345440"/>
              <a:gd name="T32" fmla="*/ 206957 w 285114"/>
              <a:gd name="T33" fmla="*/ 109937 h 345440"/>
              <a:gd name="T34" fmla="*/ 262141 w 285114"/>
              <a:gd name="T35" fmla="*/ 109937 h 345440"/>
              <a:gd name="T36" fmla="*/ 262141 w 285114"/>
              <a:gd name="T37" fmla="*/ 0 h 3454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5114"/>
              <a:gd name="T58" fmla="*/ 0 h 345440"/>
              <a:gd name="T59" fmla="*/ 285114 w 285114"/>
              <a:gd name="T60" fmla="*/ 345440 h 3454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5114" h="345440">
                <a:moveTo>
                  <a:pt x="59994" y="0"/>
                </a:moveTo>
                <a:lnTo>
                  <a:pt x="0" y="0"/>
                </a:lnTo>
                <a:lnTo>
                  <a:pt x="0" y="344995"/>
                </a:lnTo>
                <a:lnTo>
                  <a:pt x="59994" y="344995"/>
                </a:lnTo>
                <a:lnTo>
                  <a:pt x="132183" y="240004"/>
                </a:lnTo>
                <a:lnTo>
                  <a:pt x="59994" y="240004"/>
                </a:lnTo>
                <a:lnTo>
                  <a:pt x="59994" y="0"/>
                </a:lnTo>
                <a:close/>
              </a:path>
              <a:path w="285114" h="345440">
                <a:moveTo>
                  <a:pt x="285000" y="105003"/>
                </a:moveTo>
                <a:lnTo>
                  <a:pt x="225005" y="105003"/>
                </a:lnTo>
                <a:lnTo>
                  <a:pt x="225005" y="344995"/>
                </a:lnTo>
                <a:lnTo>
                  <a:pt x="285000" y="344995"/>
                </a:lnTo>
                <a:lnTo>
                  <a:pt x="285000" y="105003"/>
                </a:lnTo>
                <a:close/>
              </a:path>
              <a:path w="285114" h="345440">
                <a:moveTo>
                  <a:pt x="285000" y="0"/>
                </a:moveTo>
                <a:lnTo>
                  <a:pt x="225005" y="0"/>
                </a:lnTo>
                <a:lnTo>
                  <a:pt x="59994" y="240004"/>
                </a:lnTo>
                <a:lnTo>
                  <a:pt x="132183" y="240004"/>
                </a:lnTo>
                <a:lnTo>
                  <a:pt x="225005" y="105003"/>
                </a:lnTo>
                <a:lnTo>
                  <a:pt x="285000" y="105003"/>
                </a:lnTo>
                <a:lnTo>
                  <a:pt x="28500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51" name="object 33"/>
          <p:cNvSpPr>
            <a:spLocks/>
          </p:cNvSpPr>
          <p:nvPr/>
        </p:nvSpPr>
        <p:spPr bwMode="auto">
          <a:xfrm>
            <a:off x="2976909" y="1430338"/>
            <a:ext cx="0" cy="74613"/>
          </a:xfrm>
          <a:custGeom>
            <a:avLst/>
            <a:gdLst>
              <a:gd name="T0" fmla="*/ 0 h 74930"/>
              <a:gd name="T1" fmla="*/ 67395 h 74930"/>
              <a:gd name="T2" fmla="*/ 0 60000 65536"/>
              <a:gd name="T3" fmla="*/ 0 60000 65536"/>
              <a:gd name="T4" fmla="*/ 0 h 74930"/>
              <a:gd name="T5" fmla="*/ 74930 h 7493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4930">
                <a:moveTo>
                  <a:pt x="0" y="0"/>
                </a:moveTo>
                <a:lnTo>
                  <a:pt x="0" y="74930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52" name="object 34"/>
          <p:cNvSpPr>
            <a:spLocks/>
          </p:cNvSpPr>
          <p:nvPr/>
        </p:nvSpPr>
        <p:spPr bwMode="auto">
          <a:xfrm>
            <a:off x="2709656" y="1370012"/>
            <a:ext cx="300037" cy="61912"/>
          </a:xfrm>
          <a:custGeom>
            <a:avLst/>
            <a:gdLst>
              <a:gd name="T0" fmla="*/ 0 w 300355"/>
              <a:gd name="T1" fmla="*/ 89841 h 60959"/>
              <a:gd name="T2" fmla="*/ 292157 w 300355"/>
              <a:gd name="T3" fmla="*/ 89841 h 60959"/>
              <a:gd name="T4" fmla="*/ 292157 w 300355"/>
              <a:gd name="T5" fmla="*/ 0 h 60959"/>
              <a:gd name="T6" fmla="*/ 0 w 300355"/>
              <a:gd name="T7" fmla="*/ 0 h 60959"/>
              <a:gd name="T8" fmla="*/ 0 w 300355"/>
              <a:gd name="T9" fmla="*/ 89841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355"/>
              <a:gd name="T16" fmla="*/ 0 h 60959"/>
              <a:gd name="T17" fmla="*/ 300355 w 300355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355" h="60959">
                <a:moveTo>
                  <a:pt x="0" y="60960"/>
                </a:moveTo>
                <a:lnTo>
                  <a:pt x="299999" y="60960"/>
                </a:lnTo>
                <a:lnTo>
                  <a:pt x="299999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53" name="object 35"/>
          <p:cNvSpPr>
            <a:spLocks/>
          </p:cNvSpPr>
          <p:nvPr/>
        </p:nvSpPr>
        <p:spPr bwMode="auto">
          <a:xfrm>
            <a:off x="2747963" y="1085850"/>
            <a:ext cx="0" cy="284163"/>
          </a:xfrm>
          <a:custGeom>
            <a:avLst/>
            <a:gdLst>
              <a:gd name="T0" fmla="*/ 0 h 284480"/>
              <a:gd name="T1" fmla="*/ 276659 h 284480"/>
              <a:gd name="T2" fmla="*/ 0 60000 65536"/>
              <a:gd name="T3" fmla="*/ 0 60000 65536"/>
              <a:gd name="T4" fmla="*/ 0 h 284480"/>
              <a:gd name="T5" fmla="*/ 284480 h 28448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4480">
                <a:moveTo>
                  <a:pt x="0" y="0"/>
                </a:moveTo>
                <a:lnTo>
                  <a:pt x="0" y="284479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54" name="object 36"/>
          <p:cNvSpPr>
            <a:spLocks/>
          </p:cNvSpPr>
          <p:nvPr/>
        </p:nvSpPr>
        <p:spPr bwMode="auto">
          <a:xfrm>
            <a:off x="2943225" y="1085850"/>
            <a:ext cx="0" cy="285750"/>
          </a:xfrm>
          <a:custGeom>
            <a:avLst/>
            <a:gdLst>
              <a:gd name="T0" fmla="*/ 0 h 285115"/>
              <a:gd name="T1" fmla="*/ 301301 h 285115"/>
              <a:gd name="T2" fmla="*/ 0 60000 65536"/>
              <a:gd name="T3" fmla="*/ 0 60000 65536"/>
              <a:gd name="T4" fmla="*/ 0 h 285115"/>
              <a:gd name="T5" fmla="*/ 285115 h 28511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5115">
                <a:moveTo>
                  <a:pt x="0" y="0"/>
                </a:moveTo>
                <a:lnTo>
                  <a:pt x="0" y="285000"/>
                </a:lnTo>
              </a:path>
            </a:pathLst>
          </a:custGeom>
          <a:noFill/>
          <a:ln w="60007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55" name="object 37"/>
          <p:cNvSpPr>
            <a:spLocks/>
          </p:cNvSpPr>
          <p:nvPr/>
        </p:nvSpPr>
        <p:spPr bwMode="auto">
          <a:xfrm>
            <a:off x="3094038" y="1085850"/>
            <a:ext cx="0" cy="346075"/>
          </a:xfrm>
          <a:custGeom>
            <a:avLst/>
            <a:gdLst>
              <a:gd name="T0" fmla="*/ 0 h 345440"/>
              <a:gd name="T1" fmla="*/ 361205 h 345440"/>
              <a:gd name="T2" fmla="*/ 0 60000 65536"/>
              <a:gd name="T3" fmla="*/ 0 60000 65536"/>
              <a:gd name="T4" fmla="*/ 0 h 345440"/>
              <a:gd name="T5" fmla="*/ 345440 h 34544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45440">
                <a:moveTo>
                  <a:pt x="0" y="0"/>
                </a:moveTo>
                <a:lnTo>
                  <a:pt x="0" y="344995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56" name="object 38"/>
          <p:cNvSpPr>
            <a:spLocks/>
          </p:cNvSpPr>
          <p:nvPr/>
        </p:nvSpPr>
        <p:spPr bwMode="auto">
          <a:xfrm>
            <a:off x="3228975" y="1085850"/>
            <a:ext cx="0" cy="346075"/>
          </a:xfrm>
          <a:custGeom>
            <a:avLst/>
            <a:gdLst>
              <a:gd name="T0" fmla="*/ 0 h 345440"/>
              <a:gd name="T1" fmla="*/ 361205 h 345440"/>
              <a:gd name="T2" fmla="*/ 0 60000 65536"/>
              <a:gd name="T3" fmla="*/ 0 60000 65536"/>
              <a:gd name="T4" fmla="*/ 0 h 345440"/>
              <a:gd name="T5" fmla="*/ 345440 h 34544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45440">
                <a:moveTo>
                  <a:pt x="0" y="0"/>
                </a:moveTo>
                <a:lnTo>
                  <a:pt x="0" y="344995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57" name="object 39"/>
          <p:cNvSpPr>
            <a:spLocks/>
          </p:cNvSpPr>
          <p:nvPr/>
        </p:nvSpPr>
        <p:spPr bwMode="auto">
          <a:xfrm>
            <a:off x="3154363" y="981075"/>
            <a:ext cx="60325" cy="60325"/>
          </a:xfrm>
          <a:custGeom>
            <a:avLst/>
            <a:gdLst>
              <a:gd name="T0" fmla="*/ 29997 w 60325"/>
              <a:gd name="T1" fmla="*/ 0 h 60325"/>
              <a:gd name="T2" fmla="*/ 18318 w 60325"/>
              <a:gd name="T3" fmla="*/ 2358 h 60325"/>
              <a:gd name="T4" fmla="*/ 8783 w 60325"/>
              <a:gd name="T5" fmla="*/ 8788 h 60325"/>
              <a:gd name="T6" fmla="*/ 2356 w 60325"/>
              <a:gd name="T7" fmla="*/ 18323 h 60325"/>
              <a:gd name="T8" fmla="*/ 0 w 60325"/>
              <a:gd name="T9" fmla="*/ 29997 h 60325"/>
              <a:gd name="T10" fmla="*/ 2356 w 60325"/>
              <a:gd name="T11" fmla="*/ 41676 h 60325"/>
              <a:gd name="T12" fmla="*/ 8783 w 60325"/>
              <a:gd name="T13" fmla="*/ 51211 h 60325"/>
              <a:gd name="T14" fmla="*/ 18318 w 60325"/>
              <a:gd name="T15" fmla="*/ 57638 h 60325"/>
              <a:gd name="T16" fmla="*/ 29997 w 60325"/>
              <a:gd name="T17" fmla="*/ 59994 h 60325"/>
              <a:gd name="T18" fmla="*/ 41676 w 60325"/>
              <a:gd name="T19" fmla="*/ 57638 h 60325"/>
              <a:gd name="T20" fmla="*/ 51211 w 60325"/>
              <a:gd name="T21" fmla="*/ 51211 h 60325"/>
              <a:gd name="T22" fmla="*/ 57638 w 60325"/>
              <a:gd name="T23" fmla="*/ 41676 h 60325"/>
              <a:gd name="T24" fmla="*/ 59994 w 60325"/>
              <a:gd name="T25" fmla="*/ 29997 h 60325"/>
              <a:gd name="T26" fmla="*/ 57638 w 60325"/>
              <a:gd name="T27" fmla="*/ 18323 h 60325"/>
              <a:gd name="T28" fmla="*/ 51211 w 60325"/>
              <a:gd name="T29" fmla="*/ 8788 h 60325"/>
              <a:gd name="T30" fmla="*/ 41676 w 60325"/>
              <a:gd name="T31" fmla="*/ 2358 h 60325"/>
              <a:gd name="T32" fmla="*/ 29997 w 60325"/>
              <a:gd name="T33" fmla="*/ 0 h 603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325"/>
              <a:gd name="T52" fmla="*/ 0 h 60325"/>
              <a:gd name="T53" fmla="*/ 60325 w 60325"/>
              <a:gd name="T54" fmla="*/ 60325 h 603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325" h="60325">
                <a:moveTo>
                  <a:pt x="29997" y="0"/>
                </a:moveTo>
                <a:lnTo>
                  <a:pt x="18318" y="2358"/>
                </a:lnTo>
                <a:lnTo>
                  <a:pt x="8783" y="8788"/>
                </a:lnTo>
                <a:lnTo>
                  <a:pt x="2356" y="18323"/>
                </a:lnTo>
                <a:lnTo>
                  <a:pt x="0" y="29997"/>
                </a:lnTo>
                <a:lnTo>
                  <a:pt x="2356" y="41676"/>
                </a:lnTo>
                <a:lnTo>
                  <a:pt x="8783" y="51211"/>
                </a:lnTo>
                <a:lnTo>
                  <a:pt x="18318" y="57638"/>
                </a:lnTo>
                <a:lnTo>
                  <a:pt x="29997" y="59994"/>
                </a:lnTo>
                <a:lnTo>
                  <a:pt x="41676" y="57638"/>
                </a:lnTo>
                <a:lnTo>
                  <a:pt x="51211" y="51211"/>
                </a:lnTo>
                <a:lnTo>
                  <a:pt x="57638" y="41676"/>
                </a:lnTo>
                <a:lnTo>
                  <a:pt x="59994" y="29997"/>
                </a:lnTo>
                <a:lnTo>
                  <a:pt x="57638" y="18323"/>
                </a:lnTo>
                <a:lnTo>
                  <a:pt x="51211" y="8788"/>
                </a:lnTo>
                <a:lnTo>
                  <a:pt x="41676" y="2358"/>
                </a:lnTo>
                <a:lnTo>
                  <a:pt x="29997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58" name="object 40"/>
          <p:cNvSpPr>
            <a:spLocks/>
          </p:cNvSpPr>
          <p:nvPr/>
        </p:nvSpPr>
        <p:spPr bwMode="auto">
          <a:xfrm>
            <a:off x="3243263" y="981075"/>
            <a:ext cx="60325" cy="60325"/>
          </a:xfrm>
          <a:custGeom>
            <a:avLst/>
            <a:gdLst>
              <a:gd name="T0" fmla="*/ 29997 w 60325"/>
              <a:gd name="T1" fmla="*/ 0 h 60325"/>
              <a:gd name="T2" fmla="*/ 18318 w 60325"/>
              <a:gd name="T3" fmla="*/ 2358 h 60325"/>
              <a:gd name="T4" fmla="*/ 8783 w 60325"/>
              <a:gd name="T5" fmla="*/ 8788 h 60325"/>
              <a:gd name="T6" fmla="*/ 2356 w 60325"/>
              <a:gd name="T7" fmla="*/ 18323 h 60325"/>
              <a:gd name="T8" fmla="*/ 0 w 60325"/>
              <a:gd name="T9" fmla="*/ 29997 h 60325"/>
              <a:gd name="T10" fmla="*/ 2356 w 60325"/>
              <a:gd name="T11" fmla="*/ 41676 h 60325"/>
              <a:gd name="T12" fmla="*/ 8783 w 60325"/>
              <a:gd name="T13" fmla="*/ 51211 h 60325"/>
              <a:gd name="T14" fmla="*/ 18318 w 60325"/>
              <a:gd name="T15" fmla="*/ 57638 h 60325"/>
              <a:gd name="T16" fmla="*/ 29997 w 60325"/>
              <a:gd name="T17" fmla="*/ 59994 h 60325"/>
              <a:gd name="T18" fmla="*/ 41676 w 60325"/>
              <a:gd name="T19" fmla="*/ 57638 h 60325"/>
              <a:gd name="T20" fmla="*/ 51211 w 60325"/>
              <a:gd name="T21" fmla="*/ 51211 h 60325"/>
              <a:gd name="T22" fmla="*/ 57638 w 60325"/>
              <a:gd name="T23" fmla="*/ 41676 h 60325"/>
              <a:gd name="T24" fmla="*/ 59994 w 60325"/>
              <a:gd name="T25" fmla="*/ 29997 h 60325"/>
              <a:gd name="T26" fmla="*/ 57638 w 60325"/>
              <a:gd name="T27" fmla="*/ 18323 h 60325"/>
              <a:gd name="T28" fmla="*/ 51211 w 60325"/>
              <a:gd name="T29" fmla="*/ 8788 h 60325"/>
              <a:gd name="T30" fmla="*/ 41676 w 60325"/>
              <a:gd name="T31" fmla="*/ 2358 h 60325"/>
              <a:gd name="T32" fmla="*/ 29997 w 60325"/>
              <a:gd name="T33" fmla="*/ 0 h 603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325"/>
              <a:gd name="T52" fmla="*/ 0 h 60325"/>
              <a:gd name="T53" fmla="*/ 60325 w 60325"/>
              <a:gd name="T54" fmla="*/ 60325 h 603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325" h="60325">
                <a:moveTo>
                  <a:pt x="29997" y="0"/>
                </a:moveTo>
                <a:lnTo>
                  <a:pt x="18318" y="2358"/>
                </a:lnTo>
                <a:lnTo>
                  <a:pt x="8783" y="8788"/>
                </a:lnTo>
                <a:lnTo>
                  <a:pt x="2356" y="18323"/>
                </a:lnTo>
                <a:lnTo>
                  <a:pt x="0" y="29997"/>
                </a:lnTo>
                <a:lnTo>
                  <a:pt x="2356" y="41676"/>
                </a:lnTo>
                <a:lnTo>
                  <a:pt x="8783" y="51211"/>
                </a:lnTo>
                <a:lnTo>
                  <a:pt x="18318" y="57638"/>
                </a:lnTo>
                <a:lnTo>
                  <a:pt x="29997" y="59994"/>
                </a:lnTo>
                <a:lnTo>
                  <a:pt x="41676" y="57638"/>
                </a:lnTo>
                <a:lnTo>
                  <a:pt x="51211" y="51211"/>
                </a:lnTo>
                <a:lnTo>
                  <a:pt x="57638" y="41676"/>
                </a:lnTo>
                <a:lnTo>
                  <a:pt x="59994" y="29997"/>
                </a:lnTo>
                <a:lnTo>
                  <a:pt x="57638" y="18323"/>
                </a:lnTo>
                <a:lnTo>
                  <a:pt x="51211" y="8788"/>
                </a:lnTo>
                <a:lnTo>
                  <a:pt x="41676" y="2358"/>
                </a:lnTo>
                <a:lnTo>
                  <a:pt x="29997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pic>
        <p:nvPicPr>
          <p:cNvPr id="4" name="klasichna_muzika_-_melodija_dlja_dushi_(zf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3138" y="6308725"/>
            <a:ext cx="609600" cy="609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79E3C3-9C58-4BFE-BA05-B605EFF9B5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63" y="3779837"/>
            <a:ext cx="2349425" cy="3450261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5706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945" y="236362"/>
            <a:ext cx="5212535" cy="686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досудової, наглядової та пенітенціарної пробації</a:t>
            </a:r>
          </a:p>
        </p:txBody>
      </p:sp>
      <p:sp>
        <p:nvSpPr>
          <p:cNvPr id="14" name="Левая круглая скобка 14"/>
          <p:cNvSpPr>
            <a:spLocks/>
          </p:cNvSpPr>
          <p:nvPr/>
        </p:nvSpPr>
        <p:spPr bwMode="auto">
          <a:xfrm>
            <a:off x="107864" y="1558000"/>
            <a:ext cx="504825" cy="2294138"/>
          </a:xfrm>
          <a:custGeom>
            <a:avLst/>
            <a:gdLst>
              <a:gd name="T0" fmla="*/ 504825 w 504056"/>
              <a:gd name="T1" fmla="*/ 2087696 h 1951578"/>
              <a:gd name="T2" fmla="*/ 21297 w 504056"/>
              <a:gd name="T3" fmla="*/ 2076866 h 1951578"/>
              <a:gd name="T4" fmla="*/ 10649 w 504056"/>
              <a:gd name="T5" fmla="*/ 14776 h 1951578"/>
              <a:gd name="T6" fmla="*/ 504825 w 504056"/>
              <a:gd name="T7" fmla="*/ 3945 h 19515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056" h="1951578" stroke="0">
                <a:moveTo>
                  <a:pt x="504056" y="1947897"/>
                </a:moveTo>
                <a:cubicBezTo>
                  <a:pt x="225674" y="1947897"/>
                  <a:pt x="0" y="1929092"/>
                  <a:pt x="0" y="1905894"/>
                </a:cubicBezTo>
                <a:lnTo>
                  <a:pt x="0" y="45684"/>
                </a:lnTo>
                <a:cubicBezTo>
                  <a:pt x="0" y="22486"/>
                  <a:pt x="225674" y="3681"/>
                  <a:pt x="504056" y="3681"/>
                </a:cubicBezTo>
                <a:lnTo>
                  <a:pt x="504056" y="1947897"/>
                </a:lnTo>
                <a:close/>
              </a:path>
              <a:path w="504056" h="1951578" fill="none">
                <a:moveTo>
                  <a:pt x="504056" y="1947897"/>
                </a:moveTo>
                <a:cubicBezTo>
                  <a:pt x="225674" y="1947897"/>
                  <a:pt x="21265" y="1960990"/>
                  <a:pt x="21265" y="1937792"/>
                </a:cubicBezTo>
                <a:cubicBezTo>
                  <a:pt x="21265" y="1317722"/>
                  <a:pt x="10633" y="633856"/>
                  <a:pt x="10633" y="13786"/>
                </a:cubicBezTo>
                <a:cubicBezTo>
                  <a:pt x="10633" y="-9412"/>
                  <a:pt x="225674" y="3681"/>
                  <a:pt x="504056" y="3681"/>
                </a:cubicBezTo>
              </a:path>
            </a:pathLst>
          </a:custGeom>
          <a:noFill/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5" name="Левая круглая скобка 14"/>
          <p:cNvSpPr>
            <a:spLocks/>
          </p:cNvSpPr>
          <p:nvPr/>
        </p:nvSpPr>
        <p:spPr bwMode="auto">
          <a:xfrm flipH="1">
            <a:off x="3798933" y="1558001"/>
            <a:ext cx="504950" cy="2294138"/>
          </a:xfrm>
          <a:custGeom>
            <a:avLst/>
            <a:gdLst>
              <a:gd name="T0" fmla="*/ 658585 w 504056"/>
              <a:gd name="T1" fmla="*/ 2087696 h 1951578"/>
              <a:gd name="T2" fmla="*/ 27784 w 504056"/>
              <a:gd name="T3" fmla="*/ 2076866 h 1951578"/>
              <a:gd name="T4" fmla="*/ 13893 w 504056"/>
              <a:gd name="T5" fmla="*/ 14776 h 1951578"/>
              <a:gd name="T6" fmla="*/ 658585 w 504056"/>
              <a:gd name="T7" fmla="*/ 3945 h 19515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056" h="1951578" stroke="0">
                <a:moveTo>
                  <a:pt x="504056" y="1947897"/>
                </a:moveTo>
                <a:cubicBezTo>
                  <a:pt x="225674" y="1947897"/>
                  <a:pt x="0" y="1929092"/>
                  <a:pt x="0" y="1905894"/>
                </a:cubicBezTo>
                <a:lnTo>
                  <a:pt x="0" y="45684"/>
                </a:lnTo>
                <a:cubicBezTo>
                  <a:pt x="0" y="22486"/>
                  <a:pt x="225674" y="3681"/>
                  <a:pt x="504056" y="3681"/>
                </a:cubicBezTo>
                <a:lnTo>
                  <a:pt x="504056" y="1947897"/>
                </a:lnTo>
                <a:close/>
              </a:path>
              <a:path w="504056" h="1951578" fill="none">
                <a:moveTo>
                  <a:pt x="504056" y="1947897"/>
                </a:moveTo>
                <a:cubicBezTo>
                  <a:pt x="225674" y="1947897"/>
                  <a:pt x="21265" y="1960990"/>
                  <a:pt x="21265" y="1937792"/>
                </a:cubicBezTo>
                <a:cubicBezTo>
                  <a:pt x="21265" y="1317722"/>
                  <a:pt x="10633" y="633856"/>
                  <a:pt x="10633" y="13786"/>
                </a:cubicBezTo>
                <a:cubicBezTo>
                  <a:pt x="10633" y="-9412"/>
                  <a:pt x="225674" y="3681"/>
                  <a:pt x="504056" y="3681"/>
                </a:cubicBezTo>
              </a:path>
            </a:pathLst>
          </a:custGeom>
          <a:noFill/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377189" y="980129"/>
            <a:ext cx="2304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Досудова пробація</a:t>
            </a:r>
          </a:p>
        </p:txBody>
      </p:sp>
      <p:sp>
        <p:nvSpPr>
          <p:cNvPr id="20" name="Блок-схема: процесс 33"/>
          <p:cNvSpPr>
            <a:spLocks noChangeArrowheads="1"/>
          </p:cNvSpPr>
          <p:nvPr/>
        </p:nvSpPr>
        <p:spPr bwMode="auto">
          <a:xfrm>
            <a:off x="215776" y="1793293"/>
            <a:ext cx="720000" cy="242699"/>
          </a:xfrm>
          <a:prstGeom prst="flowChart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33</a:t>
            </a:r>
          </a:p>
        </p:txBody>
      </p:sp>
      <p:sp>
        <p:nvSpPr>
          <p:cNvPr id="21" name="Блок-схема: процесс 33"/>
          <p:cNvSpPr>
            <a:spLocks noChangeArrowheads="1"/>
          </p:cNvSpPr>
          <p:nvPr/>
        </p:nvSpPr>
        <p:spPr bwMode="auto">
          <a:xfrm>
            <a:off x="935776" y="1793293"/>
            <a:ext cx="720000" cy="2426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122%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107864" y="2085818"/>
            <a:ext cx="1657350" cy="35877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0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ПІДГОТОВЛЕНО 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ru-RU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ДОСУДОВИХ ДОПОВІДЕЙ</a:t>
            </a:r>
          </a:p>
        </p:txBody>
      </p:sp>
      <p:sp>
        <p:nvSpPr>
          <p:cNvPr id="23" name="Блок-схема: процесс 33"/>
          <p:cNvSpPr>
            <a:spLocks noChangeArrowheads="1"/>
          </p:cNvSpPr>
          <p:nvPr/>
        </p:nvSpPr>
        <p:spPr bwMode="auto">
          <a:xfrm>
            <a:off x="2303120" y="1793292"/>
            <a:ext cx="720000" cy="242699"/>
          </a:xfrm>
          <a:prstGeom prst="flowChart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32</a:t>
            </a:r>
          </a:p>
        </p:txBody>
      </p:sp>
      <p:sp>
        <p:nvSpPr>
          <p:cNvPr id="24" name="Блок-схема: процесс 33"/>
          <p:cNvSpPr>
            <a:spLocks noChangeArrowheads="1"/>
          </p:cNvSpPr>
          <p:nvPr/>
        </p:nvSpPr>
        <p:spPr bwMode="auto">
          <a:xfrm>
            <a:off x="3023120" y="1793292"/>
            <a:ext cx="720000" cy="2426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97%</a:t>
            </a:r>
          </a:p>
        </p:txBody>
      </p:sp>
      <p:sp>
        <p:nvSpPr>
          <p:cNvPr id="25" name="Блок-схема: процесс 33"/>
          <p:cNvSpPr>
            <a:spLocks noChangeArrowheads="1"/>
          </p:cNvSpPr>
          <p:nvPr/>
        </p:nvSpPr>
        <p:spPr bwMode="auto">
          <a:xfrm>
            <a:off x="881429" y="1334728"/>
            <a:ext cx="720000" cy="242699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b="1" dirty="0"/>
              <a:t>27</a:t>
            </a: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1291575" y="1317581"/>
            <a:ext cx="2816554" cy="387350"/>
          </a:xfrm>
          <a:prstGeom prst="roundRect">
            <a:avLst>
              <a:gd name="adj" fmla="val 21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440" rIns="90000" bIns="4500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de-DE" altLang="uk-UA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УХВАЛ СУДУ ЩОДО СКЛАДЕННЯ ДОСУДОВОЇ ДОПОВІДІ  </a:t>
            </a:r>
          </a:p>
        </p:txBody>
      </p:sp>
      <p:sp>
        <p:nvSpPr>
          <p:cNvPr id="34" name="AutoShape 25"/>
          <p:cNvSpPr>
            <a:spLocks noChangeArrowheads="1"/>
          </p:cNvSpPr>
          <p:nvPr/>
        </p:nvSpPr>
        <p:spPr bwMode="auto">
          <a:xfrm>
            <a:off x="2074556" y="2061636"/>
            <a:ext cx="2039938" cy="481013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0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de-DE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ПІДГОТОВЛЕНО ДОСУДОВИХ ДОПОВІДЕЙ ЗА УЧАСТЮ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de-DE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ОБВИНУВАЧЕНОГО</a:t>
            </a:r>
            <a:endParaRPr lang="de-DE" altLang="uk-UA" sz="800" b="1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Блок-схема: процесс 33"/>
          <p:cNvSpPr>
            <a:spLocks noChangeArrowheads="1"/>
          </p:cNvSpPr>
          <p:nvPr/>
        </p:nvSpPr>
        <p:spPr bwMode="auto">
          <a:xfrm>
            <a:off x="215776" y="2642535"/>
            <a:ext cx="720000" cy="242699"/>
          </a:xfrm>
          <a:prstGeom prst="flowChart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32</a:t>
            </a:r>
          </a:p>
        </p:txBody>
      </p:sp>
      <p:sp>
        <p:nvSpPr>
          <p:cNvPr id="38" name="Блок-схема: процесс 33"/>
          <p:cNvSpPr>
            <a:spLocks noChangeArrowheads="1"/>
          </p:cNvSpPr>
          <p:nvPr/>
        </p:nvSpPr>
        <p:spPr bwMode="auto">
          <a:xfrm>
            <a:off x="935776" y="2642535"/>
            <a:ext cx="720000" cy="2426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97 %</a:t>
            </a:r>
          </a:p>
        </p:txBody>
      </p:sp>
      <p:sp>
        <p:nvSpPr>
          <p:cNvPr id="39" name="AutoShape 26"/>
          <p:cNvSpPr>
            <a:spLocks noChangeArrowheads="1"/>
          </p:cNvSpPr>
          <p:nvPr/>
        </p:nvSpPr>
        <p:spPr bwMode="auto">
          <a:xfrm>
            <a:off x="33686" y="2984972"/>
            <a:ext cx="1863213" cy="671512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0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З ВИСНОВКОМ ПРО МОЖЛИВІСТЬ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ru-RU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 ВИПРАВЛЕНН</a:t>
            </a:r>
            <a:r>
              <a:rPr lang="uk-UA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Я БЕЗ ОБМЕЖЕННЯ АБО ПОЗБАВЛЕННЯ ВОЛІ</a:t>
            </a:r>
          </a:p>
        </p:txBody>
      </p:sp>
      <p:sp>
        <p:nvSpPr>
          <p:cNvPr id="40" name="Блок-схема: процесс 33"/>
          <p:cNvSpPr>
            <a:spLocks noChangeArrowheads="1"/>
          </p:cNvSpPr>
          <p:nvPr/>
        </p:nvSpPr>
        <p:spPr bwMode="auto">
          <a:xfrm>
            <a:off x="2324141" y="2642535"/>
            <a:ext cx="720000" cy="242699"/>
          </a:xfrm>
          <a:prstGeom prst="flowChart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18</a:t>
            </a:r>
          </a:p>
        </p:txBody>
      </p:sp>
      <p:sp>
        <p:nvSpPr>
          <p:cNvPr id="41" name="Блок-схема: процесс 33"/>
          <p:cNvSpPr>
            <a:spLocks noChangeArrowheads="1"/>
          </p:cNvSpPr>
          <p:nvPr/>
        </p:nvSpPr>
        <p:spPr bwMode="auto">
          <a:xfrm>
            <a:off x="3044141" y="2642535"/>
            <a:ext cx="720000" cy="2426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100 %</a:t>
            </a:r>
          </a:p>
        </p:txBody>
      </p:sp>
      <p:sp>
        <p:nvSpPr>
          <p:cNvPr id="42" name="AutoShape 26"/>
          <p:cNvSpPr>
            <a:spLocks noChangeArrowheads="1"/>
          </p:cNvSpPr>
          <p:nvPr/>
        </p:nvSpPr>
        <p:spPr bwMode="auto">
          <a:xfrm>
            <a:off x="2227887" y="2985120"/>
            <a:ext cx="1809750" cy="652462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0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uk-UA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НАДІЙШЛО НА ВИКОНАННЯ ВИРОКІВ СУДУ, ЩО ВРАХОВУЮТЬ ПОЗИТИВНИЙ ВИСНОВОК ДОСУДОВОЇ ДОПОВІДІ</a:t>
            </a:r>
            <a:endParaRPr lang="de-DE" altLang="uk-UA" sz="1000" b="1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Левая круглая скобка 14"/>
          <p:cNvSpPr>
            <a:spLocks/>
          </p:cNvSpPr>
          <p:nvPr/>
        </p:nvSpPr>
        <p:spPr bwMode="auto">
          <a:xfrm>
            <a:off x="119929" y="4189729"/>
            <a:ext cx="504825" cy="2902476"/>
          </a:xfrm>
          <a:custGeom>
            <a:avLst/>
            <a:gdLst>
              <a:gd name="T0" fmla="*/ 504825 w 504056"/>
              <a:gd name="T1" fmla="*/ 2087696 h 1951578"/>
              <a:gd name="T2" fmla="*/ 21297 w 504056"/>
              <a:gd name="T3" fmla="*/ 2076866 h 1951578"/>
              <a:gd name="T4" fmla="*/ 10649 w 504056"/>
              <a:gd name="T5" fmla="*/ 14776 h 1951578"/>
              <a:gd name="T6" fmla="*/ 504825 w 504056"/>
              <a:gd name="T7" fmla="*/ 3945 h 19515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056" h="1951578" stroke="0">
                <a:moveTo>
                  <a:pt x="504056" y="1947897"/>
                </a:moveTo>
                <a:cubicBezTo>
                  <a:pt x="225674" y="1947897"/>
                  <a:pt x="0" y="1929092"/>
                  <a:pt x="0" y="1905894"/>
                </a:cubicBezTo>
                <a:lnTo>
                  <a:pt x="0" y="45684"/>
                </a:lnTo>
                <a:cubicBezTo>
                  <a:pt x="0" y="22486"/>
                  <a:pt x="225674" y="3681"/>
                  <a:pt x="504056" y="3681"/>
                </a:cubicBezTo>
                <a:lnTo>
                  <a:pt x="504056" y="1947897"/>
                </a:lnTo>
                <a:close/>
              </a:path>
              <a:path w="504056" h="1951578" fill="none">
                <a:moveTo>
                  <a:pt x="504056" y="1947897"/>
                </a:moveTo>
                <a:cubicBezTo>
                  <a:pt x="225674" y="1947897"/>
                  <a:pt x="21265" y="1960990"/>
                  <a:pt x="21265" y="1937792"/>
                </a:cubicBezTo>
                <a:cubicBezTo>
                  <a:pt x="21265" y="1317722"/>
                  <a:pt x="10633" y="633856"/>
                  <a:pt x="10633" y="13786"/>
                </a:cubicBezTo>
                <a:cubicBezTo>
                  <a:pt x="10633" y="-9412"/>
                  <a:pt x="225674" y="3681"/>
                  <a:pt x="504056" y="3681"/>
                </a:cubicBezTo>
              </a:path>
            </a:pathLst>
          </a:custGeom>
          <a:noFill/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44" name="Левая круглая скобка 14"/>
          <p:cNvSpPr>
            <a:spLocks/>
          </p:cNvSpPr>
          <p:nvPr/>
        </p:nvSpPr>
        <p:spPr bwMode="auto">
          <a:xfrm flipH="1">
            <a:off x="3796310" y="4189729"/>
            <a:ext cx="504950" cy="2902476"/>
          </a:xfrm>
          <a:custGeom>
            <a:avLst/>
            <a:gdLst>
              <a:gd name="T0" fmla="*/ 658585 w 504056"/>
              <a:gd name="T1" fmla="*/ 2087696 h 1951578"/>
              <a:gd name="T2" fmla="*/ 27784 w 504056"/>
              <a:gd name="T3" fmla="*/ 2076866 h 1951578"/>
              <a:gd name="T4" fmla="*/ 13893 w 504056"/>
              <a:gd name="T5" fmla="*/ 14776 h 1951578"/>
              <a:gd name="T6" fmla="*/ 658585 w 504056"/>
              <a:gd name="T7" fmla="*/ 3945 h 19515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056" h="1951578" stroke="0">
                <a:moveTo>
                  <a:pt x="504056" y="1947897"/>
                </a:moveTo>
                <a:cubicBezTo>
                  <a:pt x="225674" y="1947897"/>
                  <a:pt x="0" y="1929092"/>
                  <a:pt x="0" y="1905894"/>
                </a:cubicBezTo>
                <a:lnTo>
                  <a:pt x="0" y="45684"/>
                </a:lnTo>
                <a:cubicBezTo>
                  <a:pt x="0" y="22486"/>
                  <a:pt x="225674" y="3681"/>
                  <a:pt x="504056" y="3681"/>
                </a:cubicBezTo>
                <a:lnTo>
                  <a:pt x="504056" y="1947897"/>
                </a:lnTo>
                <a:close/>
              </a:path>
              <a:path w="504056" h="1951578" fill="none">
                <a:moveTo>
                  <a:pt x="504056" y="1947897"/>
                </a:moveTo>
                <a:cubicBezTo>
                  <a:pt x="225674" y="1947897"/>
                  <a:pt x="21265" y="1960990"/>
                  <a:pt x="21265" y="1937792"/>
                </a:cubicBezTo>
                <a:cubicBezTo>
                  <a:pt x="21265" y="1317722"/>
                  <a:pt x="10633" y="633856"/>
                  <a:pt x="10633" y="13786"/>
                </a:cubicBezTo>
                <a:cubicBezTo>
                  <a:pt x="10633" y="-9412"/>
                  <a:pt x="225674" y="3681"/>
                  <a:pt x="504056" y="3681"/>
                </a:cubicBezTo>
              </a:path>
            </a:pathLst>
          </a:custGeom>
          <a:noFill/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908306" y="3852138"/>
            <a:ext cx="2304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Пенітенціарна пробація</a:t>
            </a:r>
          </a:p>
        </p:txBody>
      </p:sp>
      <p:sp>
        <p:nvSpPr>
          <p:cNvPr id="49" name="Блок-схема: процесс 33"/>
          <p:cNvSpPr>
            <a:spLocks noChangeArrowheads="1"/>
          </p:cNvSpPr>
          <p:nvPr/>
        </p:nvSpPr>
        <p:spPr bwMode="auto">
          <a:xfrm>
            <a:off x="833236" y="4281571"/>
            <a:ext cx="720000" cy="264845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b="1" dirty="0"/>
              <a:t>5</a:t>
            </a:r>
          </a:p>
        </p:txBody>
      </p:sp>
      <p:sp>
        <p:nvSpPr>
          <p:cNvPr id="50" name="AutoShape 44"/>
          <p:cNvSpPr>
            <a:spLocks noChangeArrowheads="1"/>
          </p:cNvSpPr>
          <p:nvPr/>
        </p:nvSpPr>
        <p:spPr bwMode="auto">
          <a:xfrm>
            <a:off x="1353153" y="4292181"/>
            <a:ext cx="2652060" cy="243626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0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altLang="uk-UA" sz="11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2" charset="-128"/>
              </a:rPr>
              <a:t>ОТРИМАНО ЗАПИТІВ ВІД УСТАНОВ ВИКОНАННЯ ПОКАРАНЬ</a:t>
            </a:r>
          </a:p>
        </p:txBody>
      </p:sp>
      <p:sp>
        <p:nvSpPr>
          <p:cNvPr id="51" name="Блок-схема: процесс 33"/>
          <p:cNvSpPr>
            <a:spLocks noChangeArrowheads="1"/>
          </p:cNvSpPr>
          <p:nvPr/>
        </p:nvSpPr>
        <p:spPr bwMode="auto">
          <a:xfrm>
            <a:off x="755776" y="4987660"/>
            <a:ext cx="900000" cy="288000"/>
          </a:xfrm>
          <a:prstGeom prst="flowChart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5</a:t>
            </a:r>
          </a:p>
        </p:txBody>
      </p:sp>
      <p:sp>
        <p:nvSpPr>
          <p:cNvPr id="52" name="Блок-схема: процесс 33"/>
          <p:cNvSpPr>
            <a:spLocks noChangeArrowheads="1"/>
          </p:cNvSpPr>
          <p:nvPr/>
        </p:nvSpPr>
        <p:spPr bwMode="auto">
          <a:xfrm>
            <a:off x="743236" y="5288157"/>
            <a:ext cx="900000" cy="28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(100%)</a:t>
            </a:r>
          </a:p>
        </p:txBody>
      </p:sp>
      <p:sp>
        <p:nvSpPr>
          <p:cNvPr id="54" name="AutoShape 11"/>
          <p:cNvSpPr>
            <a:spLocks noChangeArrowheads="1"/>
          </p:cNvSpPr>
          <p:nvPr/>
        </p:nvSpPr>
        <p:spPr bwMode="auto">
          <a:xfrm>
            <a:off x="1675567" y="4916885"/>
            <a:ext cx="1731272" cy="35877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0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uk-UA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надіслано запитів щодо 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uk-UA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можливості </a:t>
            </a:r>
            <a:r>
              <a:rPr lang="uk-UA" altLang="uk-UA" sz="1100" b="1" dirty="0">
                <a:solidFill>
                  <a:srgbClr val="333333"/>
                </a:solidFill>
                <a:latin typeface="Calibri" panose="020F0502020204030204" pitchFamily="34" charset="0"/>
              </a:rPr>
              <a:t>проживання</a:t>
            </a:r>
          </a:p>
        </p:txBody>
      </p:sp>
      <p:sp>
        <p:nvSpPr>
          <p:cNvPr id="55" name="AutoShape 11"/>
          <p:cNvSpPr>
            <a:spLocks noChangeArrowheads="1"/>
          </p:cNvSpPr>
          <p:nvPr/>
        </p:nvSpPr>
        <p:spPr bwMode="auto">
          <a:xfrm>
            <a:off x="1601429" y="5294752"/>
            <a:ext cx="2155509" cy="35877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0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uk-UA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отримано позитивних відповідей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1729892" y="5300877"/>
            <a:ext cx="1378325" cy="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Блок-схема: процесс 33"/>
          <p:cNvSpPr>
            <a:spLocks noChangeArrowheads="1"/>
          </p:cNvSpPr>
          <p:nvPr/>
        </p:nvSpPr>
        <p:spPr bwMode="auto">
          <a:xfrm>
            <a:off x="719832" y="5952066"/>
            <a:ext cx="900000" cy="288000"/>
          </a:xfrm>
          <a:prstGeom prst="flowChart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1</a:t>
            </a:r>
          </a:p>
        </p:txBody>
      </p:sp>
      <p:sp>
        <p:nvSpPr>
          <p:cNvPr id="57" name="Блок-схема: процесс 33"/>
          <p:cNvSpPr>
            <a:spLocks noChangeArrowheads="1"/>
          </p:cNvSpPr>
          <p:nvPr/>
        </p:nvSpPr>
        <p:spPr bwMode="auto">
          <a:xfrm>
            <a:off x="719832" y="6237361"/>
            <a:ext cx="900000" cy="28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(100%)</a:t>
            </a:r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auto">
          <a:xfrm>
            <a:off x="1655776" y="5885234"/>
            <a:ext cx="1985016" cy="35877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0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uk-UA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надіслано запитів щодо 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uk-UA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можливості </a:t>
            </a:r>
            <a:r>
              <a:rPr lang="uk-UA" altLang="uk-UA" sz="1100" b="1" dirty="0">
                <a:solidFill>
                  <a:srgbClr val="333333"/>
                </a:solidFill>
                <a:latin typeface="Calibri" panose="020F0502020204030204" pitchFamily="34" charset="0"/>
              </a:rPr>
              <a:t>працевлаштування</a:t>
            </a:r>
          </a:p>
        </p:txBody>
      </p:sp>
      <p:sp>
        <p:nvSpPr>
          <p:cNvPr id="59" name="AutoShape 11"/>
          <p:cNvSpPr>
            <a:spLocks noChangeArrowheads="1"/>
          </p:cNvSpPr>
          <p:nvPr/>
        </p:nvSpPr>
        <p:spPr bwMode="auto">
          <a:xfrm>
            <a:off x="1619832" y="6263377"/>
            <a:ext cx="2141691" cy="35877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0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uk-UA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отримано позитивних відповідей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 bwMode="auto">
          <a:xfrm>
            <a:off x="1765214" y="6241380"/>
            <a:ext cx="1788821" cy="2629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Левая круглая скобка 14"/>
          <p:cNvSpPr>
            <a:spLocks/>
          </p:cNvSpPr>
          <p:nvPr/>
        </p:nvSpPr>
        <p:spPr bwMode="auto">
          <a:xfrm>
            <a:off x="4810517" y="1577427"/>
            <a:ext cx="504825" cy="5514778"/>
          </a:xfrm>
          <a:custGeom>
            <a:avLst/>
            <a:gdLst>
              <a:gd name="T0" fmla="*/ 504825 w 504056"/>
              <a:gd name="T1" fmla="*/ 2087696 h 1951578"/>
              <a:gd name="T2" fmla="*/ 21297 w 504056"/>
              <a:gd name="T3" fmla="*/ 2076866 h 1951578"/>
              <a:gd name="T4" fmla="*/ 10649 w 504056"/>
              <a:gd name="T5" fmla="*/ 14776 h 1951578"/>
              <a:gd name="T6" fmla="*/ 504825 w 504056"/>
              <a:gd name="T7" fmla="*/ 3945 h 19515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056" h="1951578" stroke="0">
                <a:moveTo>
                  <a:pt x="504056" y="1947897"/>
                </a:moveTo>
                <a:cubicBezTo>
                  <a:pt x="225674" y="1947897"/>
                  <a:pt x="0" y="1929092"/>
                  <a:pt x="0" y="1905894"/>
                </a:cubicBezTo>
                <a:lnTo>
                  <a:pt x="0" y="45684"/>
                </a:lnTo>
                <a:cubicBezTo>
                  <a:pt x="0" y="22486"/>
                  <a:pt x="225674" y="3681"/>
                  <a:pt x="504056" y="3681"/>
                </a:cubicBezTo>
                <a:lnTo>
                  <a:pt x="504056" y="1947897"/>
                </a:lnTo>
                <a:close/>
              </a:path>
              <a:path w="504056" h="1951578" fill="none">
                <a:moveTo>
                  <a:pt x="504056" y="1947897"/>
                </a:moveTo>
                <a:cubicBezTo>
                  <a:pt x="225674" y="1947897"/>
                  <a:pt x="21265" y="1960990"/>
                  <a:pt x="21265" y="1937792"/>
                </a:cubicBezTo>
                <a:cubicBezTo>
                  <a:pt x="21265" y="1317722"/>
                  <a:pt x="10633" y="633856"/>
                  <a:pt x="10633" y="13786"/>
                </a:cubicBezTo>
                <a:cubicBezTo>
                  <a:pt x="10633" y="-9412"/>
                  <a:pt x="225674" y="3681"/>
                  <a:pt x="504056" y="3681"/>
                </a:cubicBezTo>
              </a:path>
            </a:pathLst>
          </a:custGeom>
          <a:noFill/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73" name="Левая круглая скобка 14"/>
          <p:cNvSpPr>
            <a:spLocks/>
          </p:cNvSpPr>
          <p:nvPr/>
        </p:nvSpPr>
        <p:spPr bwMode="auto">
          <a:xfrm flipH="1">
            <a:off x="9279365" y="1558000"/>
            <a:ext cx="491082" cy="5534205"/>
          </a:xfrm>
          <a:custGeom>
            <a:avLst/>
            <a:gdLst>
              <a:gd name="T0" fmla="*/ 658585 w 504056"/>
              <a:gd name="T1" fmla="*/ 2087696 h 1951578"/>
              <a:gd name="T2" fmla="*/ 27784 w 504056"/>
              <a:gd name="T3" fmla="*/ 2076866 h 1951578"/>
              <a:gd name="T4" fmla="*/ 13893 w 504056"/>
              <a:gd name="T5" fmla="*/ 14776 h 1951578"/>
              <a:gd name="T6" fmla="*/ 658585 w 504056"/>
              <a:gd name="T7" fmla="*/ 3945 h 19515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056" h="1951578" stroke="0">
                <a:moveTo>
                  <a:pt x="504056" y="1947897"/>
                </a:moveTo>
                <a:cubicBezTo>
                  <a:pt x="225674" y="1947897"/>
                  <a:pt x="0" y="1929092"/>
                  <a:pt x="0" y="1905894"/>
                </a:cubicBezTo>
                <a:lnTo>
                  <a:pt x="0" y="45684"/>
                </a:lnTo>
                <a:cubicBezTo>
                  <a:pt x="0" y="22486"/>
                  <a:pt x="225674" y="3681"/>
                  <a:pt x="504056" y="3681"/>
                </a:cubicBezTo>
                <a:lnTo>
                  <a:pt x="504056" y="1947897"/>
                </a:lnTo>
                <a:close/>
              </a:path>
              <a:path w="504056" h="1951578" fill="none">
                <a:moveTo>
                  <a:pt x="504056" y="1947897"/>
                </a:moveTo>
                <a:cubicBezTo>
                  <a:pt x="225674" y="1947897"/>
                  <a:pt x="21265" y="1960990"/>
                  <a:pt x="21265" y="1937792"/>
                </a:cubicBezTo>
                <a:cubicBezTo>
                  <a:pt x="21265" y="1317722"/>
                  <a:pt x="10633" y="633856"/>
                  <a:pt x="10633" y="13786"/>
                </a:cubicBezTo>
                <a:cubicBezTo>
                  <a:pt x="10633" y="-9412"/>
                  <a:pt x="225674" y="3681"/>
                  <a:pt x="504056" y="3681"/>
                </a:cubicBezTo>
              </a:path>
            </a:pathLst>
          </a:custGeom>
          <a:noFill/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74" name="TextBox 6"/>
          <p:cNvSpPr txBox="1">
            <a:spLocks noChangeArrowheads="1"/>
          </p:cNvSpPr>
          <p:nvPr/>
        </p:nvSpPr>
        <p:spPr bwMode="auto">
          <a:xfrm>
            <a:off x="4966610" y="980129"/>
            <a:ext cx="2304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Наглядова пробація</a:t>
            </a:r>
          </a:p>
        </p:txBody>
      </p:sp>
      <p:sp>
        <p:nvSpPr>
          <p:cNvPr id="75" name="Блок-схема: процесс 33"/>
          <p:cNvSpPr>
            <a:spLocks noChangeArrowheads="1"/>
          </p:cNvSpPr>
          <p:nvPr/>
        </p:nvSpPr>
        <p:spPr bwMode="auto">
          <a:xfrm>
            <a:off x="5378047" y="1702973"/>
            <a:ext cx="1044000" cy="367262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b="1" dirty="0"/>
              <a:t>84</a:t>
            </a:r>
          </a:p>
        </p:txBody>
      </p:sp>
      <p:sp>
        <p:nvSpPr>
          <p:cNvPr id="76" name="Блок-схема: процесс 33"/>
          <p:cNvSpPr>
            <a:spLocks noChangeArrowheads="1"/>
          </p:cNvSpPr>
          <p:nvPr/>
        </p:nvSpPr>
        <p:spPr bwMode="auto">
          <a:xfrm>
            <a:off x="7710091" y="1673548"/>
            <a:ext cx="1044000" cy="367262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b="1" dirty="0"/>
              <a:t>131</a:t>
            </a:r>
          </a:p>
        </p:txBody>
      </p:sp>
      <p:sp>
        <p:nvSpPr>
          <p:cNvPr id="77" name="AutoShape 20"/>
          <p:cNvSpPr>
            <a:spLocks noChangeArrowheads="1"/>
          </p:cNvSpPr>
          <p:nvPr/>
        </p:nvSpPr>
        <p:spPr bwMode="auto">
          <a:xfrm>
            <a:off x="4798526" y="2145581"/>
            <a:ext cx="2216150" cy="431800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4720" rIns="90000" bIns="4500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de-DE" altLang="uk-UA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ПЕРЕБУВАЄ НА ОБЛІКУ 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de-DE" altLang="uk-UA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ЗАСУДЖЕНИХ</a:t>
            </a:r>
          </a:p>
        </p:txBody>
      </p:sp>
      <p:sp>
        <p:nvSpPr>
          <p:cNvPr id="78" name="AutoShape 19"/>
          <p:cNvSpPr>
            <a:spLocks noChangeArrowheads="1"/>
          </p:cNvSpPr>
          <p:nvPr/>
        </p:nvSpPr>
        <p:spPr bwMode="auto">
          <a:xfrm>
            <a:off x="7038957" y="2130434"/>
            <a:ext cx="2339975" cy="395288"/>
          </a:xfrm>
          <a:prstGeom prst="roundRect">
            <a:avLst>
              <a:gd name="adj" fmla="val 21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440" rIns="90000" bIns="4500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de-DE" altLang="uk-UA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ПРОЙШЛО ПО ОБЛІКУ ЗАСУДЖЕНИХ</a:t>
            </a:r>
          </a:p>
        </p:txBody>
      </p:sp>
      <p:sp>
        <p:nvSpPr>
          <p:cNvPr id="79" name="Блок-схема: процесс 33"/>
          <p:cNvSpPr>
            <a:spLocks noChangeArrowheads="1"/>
          </p:cNvSpPr>
          <p:nvPr/>
        </p:nvSpPr>
        <p:spPr bwMode="auto">
          <a:xfrm>
            <a:off x="5195617" y="2691341"/>
            <a:ext cx="720000" cy="242699"/>
          </a:xfrm>
          <a:prstGeom prst="flowChart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3</a:t>
            </a:r>
          </a:p>
        </p:txBody>
      </p:sp>
      <p:sp>
        <p:nvSpPr>
          <p:cNvPr id="80" name="Блок-схема: процесс 33"/>
          <p:cNvSpPr>
            <a:spLocks noChangeArrowheads="1"/>
          </p:cNvSpPr>
          <p:nvPr/>
        </p:nvSpPr>
        <p:spPr bwMode="auto">
          <a:xfrm>
            <a:off x="5852506" y="2691341"/>
            <a:ext cx="720000" cy="2426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3,6 %</a:t>
            </a:r>
          </a:p>
        </p:txBody>
      </p:sp>
      <p:sp>
        <p:nvSpPr>
          <p:cNvPr id="81" name="AutoShape 27"/>
          <p:cNvSpPr>
            <a:spLocks noChangeArrowheads="1"/>
          </p:cNvSpPr>
          <p:nvPr/>
        </p:nvSpPr>
        <p:spPr bwMode="auto">
          <a:xfrm>
            <a:off x="4966610" y="3072984"/>
            <a:ext cx="1753050" cy="72072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4720" rIns="90000" bIns="4500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ЗАСУДЖЕНИХ У ВИДІ ПОЗБАВЛЕННЯ ПРАВА ОБІЙМАТИ ПЕВНІ ПОСАДИ АБО ЗАЙМАТИСЯ ПЕВНОЮ ДІЯЛЬНІСТЮ</a:t>
            </a:r>
          </a:p>
        </p:txBody>
      </p:sp>
      <p:sp>
        <p:nvSpPr>
          <p:cNvPr id="82" name="Блок-схема: процесс 33"/>
          <p:cNvSpPr>
            <a:spLocks noChangeArrowheads="1"/>
          </p:cNvSpPr>
          <p:nvPr/>
        </p:nvSpPr>
        <p:spPr bwMode="auto">
          <a:xfrm>
            <a:off x="7440497" y="2691341"/>
            <a:ext cx="720000" cy="242699"/>
          </a:xfrm>
          <a:prstGeom prst="flowChart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5</a:t>
            </a:r>
          </a:p>
        </p:txBody>
      </p:sp>
      <p:sp>
        <p:nvSpPr>
          <p:cNvPr id="83" name="Блок-схема: процесс 33"/>
          <p:cNvSpPr>
            <a:spLocks noChangeArrowheads="1"/>
          </p:cNvSpPr>
          <p:nvPr/>
        </p:nvSpPr>
        <p:spPr bwMode="auto">
          <a:xfrm>
            <a:off x="8160497" y="2691341"/>
            <a:ext cx="720000" cy="2426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6%</a:t>
            </a:r>
          </a:p>
        </p:txBody>
      </p:sp>
      <p:sp>
        <p:nvSpPr>
          <p:cNvPr id="84" name="AutoShape 39"/>
          <p:cNvSpPr>
            <a:spLocks noChangeArrowheads="1"/>
          </p:cNvSpPr>
          <p:nvPr/>
        </p:nvSpPr>
        <p:spPr bwMode="auto">
          <a:xfrm>
            <a:off x="7508827" y="3100094"/>
            <a:ext cx="1371670" cy="272881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0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ЗАСУДЖЕНИХ У ВИДІ ГРОМАДСЬКИХ РОБІТ</a:t>
            </a:r>
          </a:p>
        </p:txBody>
      </p:sp>
      <p:sp>
        <p:nvSpPr>
          <p:cNvPr id="85" name="Блок-схема: процесс 33"/>
          <p:cNvSpPr>
            <a:spLocks noChangeArrowheads="1"/>
          </p:cNvSpPr>
          <p:nvPr/>
        </p:nvSpPr>
        <p:spPr bwMode="auto">
          <a:xfrm>
            <a:off x="5107986" y="3908512"/>
            <a:ext cx="720000" cy="242699"/>
          </a:xfrm>
          <a:prstGeom prst="flowChart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73</a:t>
            </a:r>
          </a:p>
        </p:txBody>
      </p:sp>
      <p:sp>
        <p:nvSpPr>
          <p:cNvPr id="86" name="Блок-схема: процесс 33"/>
          <p:cNvSpPr>
            <a:spLocks noChangeArrowheads="1"/>
          </p:cNvSpPr>
          <p:nvPr/>
        </p:nvSpPr>
        <p:spPr bwMode="auto">
          <a:xfrm>
            <a:off x="5843135" y="3910261"/>
            <a:ext cx="720000" cy="2426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86,9%</a:t>
            </a:r>
          </a:p>
        </p:txBody>
      </p:sp>
      <p:sp>
        <p:nvSpPr>
          <p:cNvPr id="87" name="AutoShape 28"/>
          <p:cNvSpPr>
            <a:spLocks noChangeArrowheads="1"/>
          </p:cNvSpPr>
          <p:nvPr/>
        </p:nvSpPr>
        <p:spPr bwMode="auto">
          <a:xfrm>
            <a:off x="5001034" y="4232346"/>
            <a:ext cx="1728787" cy="539750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0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altLang="uk-UA" sz="1000" b="1" dirty="0">
                <a:solidFill>
                  <a:schemeClr val="tx1"/>
                </a:solidFill>
                <a:latin typeface="Calibri" panose="020F0502020204030204" pitchFamily="34" charset="0"/>
              </a:rPr>
              <a:t>ЗВІЛЬНЕНІ  ВІД ВІДБУВАННЯ ПОКАРАННЯ </a:t>
            </a:r>
            <a:br>
              <a:rPr lang="ru-RU" altLang="uk-UA" sz="10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altLang="uk-UA" sz="1000" b="1" dirty="0">
                <a:solidFill>
                  <a:schemeClr val="tx1"/>
                </a:solidFill>
                <a:latin typeface="Calibri" panose="020F0502020204030204" pitchFamily="34" charset="0"/>
              </a:rPr>
              <a:t>З ВИПРОБУВАННЯМ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5009491" y="5147989"/>
            <a:ext cx="429050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Блок-схема: процесс 33"/>
          <p:cNvSpPr>
            <a:spLocks noChangeArrowheads="1"/>
          </p:cNvSpPr>
          <p:nvPr/>
        </p:nvSpPr>
        <p:spPr bwMode="auto">
          <a:xfrm>
            <a:off x="6619158" y="5432157"/>
            <a:ext cx="720000" cy="242699"/>
          </a:xfrm>
          <a:prstGeom prst="flowChartProcess">
            <a:avLst/>
          </a:prstGeom>
          <a:solidFill>
            <a:srgbClr val="B51B1B"/>
          </a:solidFill>
          <a:ln>
            <a:noFill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1</a:t>
            </a:r>
          </a:p>
        </p:txBody>
      </p:sp>
      <p:sp>
        <p:nvSpPr>
          <p:cNvPr id="103" name="Блок-схема: процесс 33"/>
          <p:cNvSpPr>
            <a:spLocks noChangeArrowheads="1"/>
          </p:cNvSpPr>
          <p:nvPr/>
        </p:nvSpPr>
        <p:spPr bwMode="auto">
          <a:xfrm>
            <a:off x="7339158" y="5436084"/>
            <a:ext cx="720000" cy="2426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1,2%</a:t>
            </a:r>
          </a:p>
        </p:txBody>
      </p:sp>
      <p:sp>
        <p:nvSpPr>
          <p:cNvPr id="104" name="AutoShape 31"/>
          <p:cNvSpPr>
            <a:spLocks noChangeArrowheads="1"/>
          </p:cNvSpPr>
          <p:nvPr/>
        </p:nvSpPr>
        <p:spPr bwMode="auto">
          <a:xfrm>
            <a:off x="6110902" y="5830635"/>
            <a:ext cx="2232025" cy="712788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0" rIns="90000" bIns="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2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ЗАСУДЖЕНИХ, ЯКІ ВЧИНИЛИ ПОВТОРНІ ЗЛОЧИНИ</a:t>
            </a:r>
            <a:r>
              <a:rPr lang="en-US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uk-UA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ПІСЛЯ ОЗНАЙОМЛЕННЯ З ПОРЯДКОМ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uk-UA" altLang="uk-UA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І УМОВАМИ ВІДБУВАННЯ ПОКАРАННЯ</a:t>
            </a:r>
          </a:p>
        </p:txBody>
      </p:sp>
      <p:sp>
        <p:nvSpPr>
          <p:cNvPr id="92" name="Блок-схема: процесс 33"/>
          <p:cNvSpPr>
            <a:spLocks noChangeArrowheads="1"/>
          </p:cNvSpPr>
          <p:nvPr/>
        </p:nvSpPr>
        <p:spPr bwMode="auto">
          <a:xfrm>
            <a:off x="7460103" y="3915546"/>
            <a:ext cx="720000" cy="252648"/>
          </a:xfrm>
          <a:prstGeom prst="flowChart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3569" y="4279734"/>
            <a:ext cx="1463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ЗАСУДЖЕНІ ДО ПОКАРАННЯ У ВИДІ ШТРАФУ</a:t>
            </a:r>
          </a:p>
        </p:txBody>
      </p:sp>
      <p:sp>
        <p:nvSpPr>
          <p:cNvPr id="91" name="Блок-схема: процесс 33"/>
          <p:cNvSpPr>
            <a:spLocks noChangeArrowheads="1"/>
          </p:cNvSpPr>
          <p:nvPr/>
        </p:nvSpPr>
        <p:spPr bwMode="auto">
          <a:xfrm>
            <a:off x="8201227" y="3915546"/>
            <a:ext cx="720000" cy="242699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uk-UA" altLang="uk-UA" sz="1400" b="1" dirty="0"/>
              <a:t>2,4%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54380D-9EB1-460D-8B24-E0D79F11F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742" y="243474"/>
            <a:ext cx="2578832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48225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8069" y="237697"/>
            <a:ext cx="5212535" cy="1030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 стягнення у виді громадських та суспільно корисних робіт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23986" y="1613442"/>
            <a:ext cx="9288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2018рік - </a:t>
            </a:r>
            <a:r>
              <a:rPr lang="uk-UA" sz="2400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рамках ініціатив Міністерства юстиції України </a:t>
            </a:r>
          </a:p>
          <a:p>
            <a:r>
              <a:rPr lang="uk-UA" sz="24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«Чужих Дітей Не Буває» </a:t>
            </a:r>
            <a:r>
              <a:rPr lang="uk-UA" sz="2400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запроваджено новий вид адміністративного стягнення – суспільно корисні роботи</a:t>
            </a:r>
          </a:p>
        </p:txBody>
      </p:sp>
      <p:sp>
        <p:nvSpPr>
          <p:cNvPr id="93" name="Левая круглая скобка 14"/>
          <p:cNvSpPr>
            <a:spLocks/>
          </p:cNvSpPr>
          <p:nvPr/>
        </p:nvSpPr>
        <p:spPr bwMode="auto">
          <a:xfrm>
            <a:off x="323986" y="3668117"/>
            <a:ext cx="504825" cy="3352080"/>
          </a:xfrm>
          <a:custGeom>
            <a:avLst/>
            <a:gdLst>
              <a:gd name="T0" fmla="*/ 504825 w 504056"/>
              <a:gd name="T1" fmla="*/ 3868204 h 1951578"/>
              <a:gd name="T2" fmla="*/ 21297 w 504056"/>
              <a:gd name="T3" fmla="*/ 3848137 h 1951578"/>
              <a:gd name="T4" fmla="*/ 10649 w 504056"/>
              <a:gd name="T5" fmla="*/ 27377 h 1951578"/>
              <a:gd name="T6" fmla="*/ 504825 w 504056"/>
              <a:gd name="T7" fmla="*/ 7310 h 19515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056" h="1951578" stroke="0">
                <a:moveTo>
                  <a:pt x="504056" y="1947897"/>
                </a:moveTo>
                <a:cubicBezTo>
                  <a:pt x="225674" y="1947897"/>
                  <a:pt x="0" y="1929092"/>
                  <a:pt x="0" y="1905894"/>
                </a:cubicBezTo>
                <a:lnTo>
                  <a:pt x="0" y="45684"/>
                </a:lnTo>
                <a:cubicBezTo>
                  <a:pt x="0" y="22486"/>
                  <a:pt x="225674" y="3681"/>
                  <a:pt x="504056" y="3681"/>
                </a:cubicBezTo>
                <a:lnTo>
                  <a:pt x="504056" y="1947897"/>
                </a:lnTo>
                <a:close/>
              </a:path>
              <a:path w="504056" h="1951578" fill="none">
                <a:moveTo>
                  <a:pt x="504056" y="1947897"/>
                </a:moveTo>
                <a:cubicBezTo>
                  <a:pt x="225674" y="1947897"/>
                  <a:pt x="21265" y="1960990"/>
                  <a:pt x="21265" y="1937792"/>
                </a:cubicBezTo>
                <a:cubicBezTo>
                  <a:pt x="21265" y="1317722"/>
                  <a:pt x="10633" y="633856"/>
                  <a:pt x="10633" y="13786"/>
                </a:cubicBezTo>
                <a:cubicBezTo>
                  <a:pt x="10633" y="-9412"/>
                  <a:pt x="225674" y="3681"/>
                  <a:pt x="504056" y="3681"/>
                </a:cubicBezTo>
              </a:path>
            </a:pathLst>
          </a:custGeom>
          <a:noFill/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9" name="Левая круглая скобка 14"/>
          <p:cNvSpPr>
            <a:spLocks/>
          </p:cNvSpPr>
          <p:nvPr/>
        </p:nvSpPr>
        <p:spPr bwMode="auto">
          <a:xfrm flipH="1">
            <a:off x="4292646" y="3668118"/>
            <a:ext cx="576262" cy="3352080"/>
          </a:xfrm>
          <a:custGeom>
            <a:avLst/>
            <a:gdLst>
              <a:gd name="T0" fmla="*/ 658585 w 504056"/>
              <a:gd name="T1" fmla="*/ 3868204 h 1951578"/>
              <a:gd name="T2" fmla="*/ 27784 w 504056"/>
              <a:gd name="T3" fmla="*/ 3848137 h 1951578"/>
              <a:gd name="T4" fmla="*/ 13893 w 504056"/>
              <a:gd name="T5" fmla="*/ 27377 h 1951578"/>
              <a:gd name="T6" fmla="*/ 658585 w 504056"/>
              <a:gd name="T7" fmla="*/ 7310 h 19515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056" h="1951578" stroke="0">
                <a:moveTo>
                  <a:pt x="504056" y="1947897"/>
                </a:moveTo>
                <a:cubicBezTo>
                  <a:pt x="225674" y="1947897"/>
                  <a:pt x="0" y="1929092"/>
                  <a:pt x="0" y="1905894"/>
                </a:cubicBezTo>
                <a:lnTo>
                  <a:pt x="0" y="45684"/>
                </a:lnTo>
                <a:cubicBezTo>
                  <a:pt x="0" y="22486"/>
                  <a:pt x="225674" y="3681"/>
                  <a:pt x="504056" y="3681"/>
                </a:cubicBezTo>
                <a:lnTo>
                  <a:pt x="504056" y="1947897"/>
                </a:lnTo>
                <a:close/>
              </a:path>
              <a:path w="504056" h="1951578" fill="none">
                <a:moveTo>
                  <a:pt x="504056" y="1947897"/>
                </a:moveTo>
                <a:cubicBezTo>
                  <a:pt x="225674" y="1947897"/>
                  <a:pt x="21265" y="1960990"/>
                  <a:pt x="21265" y="1937792"/>
                </a:cubicBezTo>
                <a:cubicBezTo>
                  <a:pt x="21265" y="1317722"/>
                  <a:pt x="10633" y="633856"/>
                  <a:pt x="10633" y="13786"/>
                </a:cubicBezTo>
                <a:cubicBezTo>
                  <a:pt x="10633" y="-9412"/>
                  <a:pt x="225674" y="3681"/>
                  <a:pt x="504056" y="3681"/>
                </a:cubicBezTo>
              </a:path>
            </a:pathLst>
          </a:custGeom>
          <a:noFill/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0" name="TextBox 98"/>
          <p:cNvSpPr txBox="1">
            <a:spLocks noChangeArrowheads="1"/>
          </p:cNvSpPr>
          <p:nvPr/>
        </p:nvSpPr>
        <p:spPr bwMode="auto">
          <a:xfrm>
            <a:off x="1093308" y="3484355"/>
            <a:ext cx="31683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Суспільно корисні роботи</a:t>
            </a:r>
          </a:p>
        </p:txBody>
      </p:sp>
      <p:sp>
        <p:nvSpPr>
          <p:cNvPr id="105" name="Левая круглая скобка 14"/>
          <p:cNvSpPr>
            <a:spLocks/>
          </p:cNvSpPr>
          <p:nvPr/>
        </p:nvSpPr>
        <p:spPr bwMode="auto">
          <a:xfrm>
            <a:off x="5314141" y="3668115"/>
            <a:ext cx="504825" cy="3352082"/>
          </a:xfrm>
          <a:custGeom>
            <a:avLst/>
            <a:gdLst>
              <a:gd name="T0" fmla="*/ 504825 w 504056"/>
              <a:gd name="T1" fmla="*/ 3868204 h 1951578"/>
              <a:gd name="T2" fmla="*/ 21297 w 504056"/>
              <a:gd name="T3" fmla="*/ 3848137 h 1951578"/>
              <a:gd name="T4" fmla="*/ 10649 w 504056"/>
              <a:gd name="T5" fmla="*/ 27377 h 1951578"/>
              <a:gd name="T6" fmla="*/ 504825 w 504056"/>
              <a:gd name="T7" fmla="*/ 7310 h 19515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056" h="1951578" stroke="0">
                <a:moveTo>
                  <a:pt x="504056" y="1947897"/>
                </a:moveTo>
                <a:cubicBezTo>
                  <a:pt x="225674" y="1947897"/>
                  <a:pt x="0" y="1929092"/>
                  <a:pt x="0" y="1905894"/>
                </a:cubicBezTo>
                <a:lnTo>
                  <a:pt x="0" y="45684"/>
                </a:lnTo>
                <a:cubicBezTo>
                  <a:pt x="0" y="22486"/>
                  <a:pt x="225674" y="3681"/>
                  <a:pt x="504056" y="3681"/>
                </a:cubicBezTo>
                <a:lnTo>
                  <a:pt x="504056" y="1947897"/>
                </a:lnTo>
                <a:close/>
              </a:path>
              <a:path w="504056" h="1951578" fill="none">
                <a:moveTo>
                  <a:pt x="504056" y="1947897"/>
                </a:moveTo>
                <a:cubicBezTo>
                  <a:pt x="225674" y="1947897"/>
                  <a:pt x="21265" y="1960990"/>
                  <a:pt x="21265" y="1937792"/>
                </a:cubicBezTo>
                <a:cubicBezTo>
                  <a:pt x="21265" y="1317722"/>
                  <a:pt x="10633" y="633856"/>
                  <a:pt x="10633" y="13786"/>
                </a:cubicBezTo>
                <a:cubicBezTo>
                  <a:pt x="10633" y="-9412"/>
                  <a:pt x="225674" y="3681"/>
                  <a:pt x="504056" y="3681"/>
                </a:cubicBezTo>
              </a:path>
            </a:pathLst>
          </a:custGeom>
          <a:noFill/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6" name="Левая круглая скобка 14"/>
          <p:cNvSpPr>
            <a:spLocks/>
          </p:cNvSpPr>
          <p:nvPr/>
        </p:nvSpPr>
        <p:spPr bwMode="auto">
          <a:xfrm flipH="1">
            <a:off x="9036303" y="3668116"/>
            <a:ext cx="576262" cy="3352082"/>
          </a:xfrm>
          <a:custGeom>
            <a:avLst/>
            <a:gdLst>
              <a:gd name="T0" fmla="*/ 658585 w 504056"/>
              <a:gd name="T1" fmla="*/ 3868204 h 1951578"/>
              <a:gd name="T2" fmla="*/ 27784 w 504056"/>
              <a:gd name="T3" fmla="*/ 3848137 h 1951578"/>
              <a:gd name="T4" fmla="*/ 13893 w 504056"/>
              <a:gd name="T5" fmla="*/ 27377 h 1951578"/>
              <a:gd name="T6" fmla="*/ 658585 w 504056"/>
              <a:gd name="T7" fmla="*/ 7310 h 19515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056" h="1951578" stroke="0">
                <a:moveTo>
                  <a:pt x="504056" y="1947897"/>
                </a:moveTo>
                <a:cubicBezTo>
                  <a:pt x="225674" y="1947897"/>
                  <a:pt x="0" y="1929092"/>
                  <a:pt x="0" y="1905894"/>
                </a:cubicBezTo>
                <a:lnTo>
                  <a:pt x="0" y="45684"/>
                </a:lnTo>
                <a:cubicBezTo>
                  <a:pt x="0" y="22486"/>
                  <a:pt x="225674" y="3681"/>
                  <a:pt x="504056" y="3681"/>
                </a:cubicBezTo>
                <a:lnTo>
                  <a:pt x="504056" y="1947897"/>
                </a:lnTo>
                <a:close/>
              </a:path>
              <a:path w="504056" h="1951578" fill="none">
                <a:moveTo>
                  <a:pt x="504056" y="1947897"/>
                </a:moveTo>
                <a:cubicBezTo>
                  <a:pt x="225674" y="1947897"/>
                  <a:pt x="21265" y="1960990"/>
                  <a:pt x="21265" y="1937792"/>
                </a:cubicBezTo>
                <a:cubicBezTo>
                  <a:pt x="21265" y="1317722"/>
                  <a:pt x="10633" y="633856"/>
                  <a:pt x="10633" y="13786"/>
                </a:cubicBezTo>
                <a:cubicBezTo>
                  <a:pt x="10633" y="-9412"/>
                  <a:pt x="225674" y="3681"/>
                  <a:pt x="504056" y="3681"/>
                </a:cubicBezTo>
              </a:path>
            </a:pathLst>
          </a:custGeom>
          <a:noFill/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1" name="TextBox 6"/>
          <p:cNvSpPr txBox="1">
            <a:spLocks noChangeArrowheads="1"/>
          </p:cNvSpPr>
          <p:nvPr/>
        </p:nvSpPr>
        <p:spPr bwMode="auto">
          <a:xfrm>
            <a:off x="6049525" y="3484355"/>
            <a:ext cx="2774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Громадські роботи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53596" y="4038352"/>
            <a:ext cx="41986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На виконанні перебуває 2 ухвали про застосування суспільно корисних робіт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71746" y="5539932"/>
            <a:ext cx="29576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35090" y="5001323"/>
            <a:ext cx="323926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Визначено 4 об`єкти </a:t>
            </a:r>
          </a:p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для відбуття адміністративного стягнення </a:t>
            </a:r>
          </a:p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у виді суспільно-корисних робіт.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943246" y="5001323"/>
            <a:ext cx="2986778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Визначено </a:t>
            </a:r>
            <a:r>
              <a:rPr lang="uk-UA" dirty="0">
                <a:solidFill>
                  <a:srgbClr val="2109AF"/>
                </a:solidFill>
                <a:cs typeface="Arial" panose="020B0604020202020204" pitchFamily="34" charset="0"/>
              </a:rPr>
              <a:t>4</a:t>
            </a:r>
            <a:r>
              <a:rPr lang="uk-UA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об’єкти </a:t>
            </a:r>
          </a:p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для відбуття адміністративного стягнення </a:t>
            </a:r>
          </a:p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у виді громадських робіт.</a:t>
            </a:r>
          </a:p>
          <a:p>
            <a:pPr algn="ctr"/>
            <a:endParaRPr lang="uk-UA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733" y="265793"/>
            <a:ext cx="2578832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65591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1960" y="790661"/>
            <a:ext cx="5616624" cy="686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uk-UA" sz="24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 ЗАВДАННЯ НА 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uk-UA" sz="24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ІІ ПІВРІЧЧЯ 2021 РОКУ</a:t>
            </a:r>
          </a:p>
        </p:txBody>
      </p:sp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239132" y="1734484"/>
            <a:ext cx="9478638" cy="542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185738">
              <a:tabLst>
                <a:tab pos="271463" algn="l"/>
                <a:tab pos="6286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271463" algn="l"/>
                <a:tab pos="6286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271463" algn="l"/>
                <a:tab pos="6286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271463" algn="l"/>
                <a:tab pos="6286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271463" algn="l"/>
                <a:tab pos="6286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  <a:tab pos="6286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  <a:tab pos="6286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  <a:tab pos="6286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  <a:tab pos="6286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indent="-271463">
              <a:buSzPct val="100000"/>
              <a:buFont typeface="Wingdings" panose="05000000000000000000" pitchFamily="2" charset="2"/>
              <a:buChar char="q"/>
            </a:pPr>
            <a:r>
              <a:rPr lang="uk-UA" altLang="uk-UA" sz="16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uk-UA" sz="16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Подальша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розбудова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орієнтованного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розвиненою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пробаційною сферою системою.</a:t>
            </a:r>
            <a:endParaRPr lang="ru-RU" altLang="uk-UA" sz="1600" b="1" i="1" dirty="0">
              <a:solidFill>
                <a:srgbClr val="2109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71463">
              <a:buSzPct val="100000"/>
              <a:buFont typeface="Wingdings" panose="05000000000000000000" pitchFamily="2" charset="2"/>
              <a:buChar char="q"/>
            </a:pP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за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покарань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позбавленням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uk-UA" sz="2200" b="1" i="1" dirty="0">
              <a:solidFill>
                <a:srgbClr val="2109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71463">
              <a:buSzPct val="100000"/>
              <a:buFont typeface="Wingdings" panose="05000000000000000000" pitchFamily="2" charset="2"/>
              <a:buChar char="q"/>
            </a:pPr>
            <a:r>
              <a:rPr lang="uk-UA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Продовження розвитку взаємодії з судами, прокуратурою, регіональним центром БВПД та його представництвами, поліцією та іншими учасниками системи правосуддя.</a:t>
            </a:r>
          </a:p>
          <a:p>
            <a:pPr indent="-271463">
              <a:buSzPct val="100000"/>
              <a:buFont typeface="Wingdings" panose="05000000000000000000" pitchFamily="2" charset="2"/>
              <a:buChar char="q"/>
            </a:pPr>
            <a:r>
              <a:rPr lang="uk-UA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Поглиблення співробітництва з громадою, розширення практики підтримки пробації через цільові програми;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банку пробації з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пробації.</a:t>
            </a:r>
            <a:endParaRPr lang="uk-UA" altLang="uk-UA" sz="2200" b="1" i="1" dirty="0">
              <a:solidFill>
                <a:srgbClr val="2109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71463">
              <a:buSzPct val="100000"/>
              <a:buFont typeface="Wingdings" panose="05000000000000000000" pitchFamily="2" charset="2"/>
              <a:buChar char="q"/>
            </a:pPr>
            <a:r>
              <a:rPr lang="uk-UA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Розвиток </a:t>
            </a:r>
            <a:r>
              <a:rPr lang="uk-UA" altLang="uk-UA" sz="2200" b="1" i="1" dirty="0" err="1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uk-UA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пробації з урахуванням позитивного досвіду.</a:t>
            </a:r>
          </a:p>
          <a:p>
            <a:pPr indent="-271463">
              <a:buSzPct val="100000"/>
              <a:buFont typeface="Wingdings" panose="05000000000000000000" pitchFamily="2" charset="2"/>
              <a:buChar char="q"/>
            </a:pPr>
            <a:r>
              <a:rPr lang="uk-UA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 Бази даних інформаційної системи обліку суб’єктів пробації та внесення даних до Єдиного реєстру засуджених та осіб, узятих під варту.</a:t>
            </a:r>
          </a:p>
          <a:p>
            <a:pPr indent="-271463">
              <a:buSzPct val="100000"/>
              <a:buFont typeface="Wingdings" panose="05000000000000000000" pitchFamily="2" charset="2"/>
              <a:buChar char="q"/>
            </a:pPr>
            <a:r>
              <a:rPr lang="uk-UA" altLang="uk-UA" sz="2200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Подальша реалізація заходів комунікативної політики пробації.</a:t>
            </a:r>
          </a:p>
          <a:p>
            <a:pPr indent="-271463">
              <a:buSzPct val="100000"/>
              <a:buFont typeface="Wingdings" panose="05000000000000000000" pitchFamily="2" charset="2"/>
              <a:buChar char="q"/>
            </a:pPr>
            <a:endParaRPr lang="uk-UA" altLang="uk-UA" sz="2200" b="1" i="1" dirty="0">
              <a:solidFill>
                <a:srgbClr val="2109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Pct val="100000"/>
            </a:pPr>
            <a:endParaRPr lang="uk-UA" altLang="uk-UA" sz="2000" dirty="0">
              <a:solidFill>
                <a:schemeClr val="tx1"/>
              </a:solidFill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uk-UA" altLang="uk-UA" sz="1400" dirty="0">
              <a:solidFill>
                <a:schemeClr val="tx1"/>
              </a:solidFill>
            </a:endParaRPr>
          </a:p>
          <a:p>
            <a:pPr>
              <a:buSzPct val="100000"/>
            </a:pPr>
            <a:endParaRPr lang="uk-UA" altLang="uk-UA" sz="1400" dirty="0">
              <a:solidFill>
                <a:schemeClr val="tx1"/>
              </a:solidFill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uk-UA" altLang="uk-UA" sz="1700" dirty="0">
              <a:solidFill>
                <a:schemeClr val="tx1"/>
              </a:solidFill>
            </a:endParaRPr>
          </a:p>
          <a:p>
            <a:pPr>
              <a:buSzPct val="100000"/>
            </a:pPr>
            <a:endParaRPr lang="uk-UA" altLang="uk-UA" sz="1700" dirty="0">
              <a:solidFill>
                <a:schemeClr val="tx1"/>
              </a:solidFill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uk-UA" altLang="uk-UA" sz="1700" dirty="0">
              <a:solidFill>
                <a:schemeClr val="tx1"/>
              </a:solidFill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ru-RU" altLang="uk-UA" sz="17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653" y="395461"/>
            <a:ext cx="2578832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87027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probation_Uk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929" y="214517"/>
            <a:ext cx="4041215" cy="188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ject 3"/>
          <p:cNvSpPr>
            <a:spLocks/>
          </p:cNvSpPr>
          <p:nvPr/>
        </p:nvSpPr>
        <p:spPr bwMode="auto">
          <a:xfrm>
            <a:off x="576263" y="577850"/>
            <a:ext cx="576262" cy="960438"/>
          </a:xfrm>
          <a:custGeom>
            <a:avLst/>
            <a:gdLst>
              <a:gd name="T0" fmla="*/ 192564 w 576580"/>
              <a:gd name="T1" fmla="*/ 864642 h 960119"/>
              <a:gd name="T2" fmla="*/ 271391 w 576580"/>
              <a:gd name="T3" fmla="*/ 950190 h 960119"/>
              <a:gd name="T4" fmla="*/ 296719 w 576580"/>
              <a:gd name="T5" fmla="*/ 950281 h 960119"/>
              <a:gd name="T6" fmla="*/ 367555 w 576580"/>
              <a:gd name="T7" fmla="*/ 875567 h 960119"/>
              <a:gd name="T8" fmla="*/ 215082 w 576580"/>
              <a:gd name="T9" fmla="*/ 802093 h 960119"/>
              <a:gd name="T10" fmla="*/ 260378 w 576580"/>
              <a:gd name="T11" fmla="*/ 875567 h 960119"/>
              <a:gd name="T12" fmla="*/ 361463 w 576580"/>
              <a:gd name="T13" fmla="*/ 773682 h 960119"/>
              <a:gd name="T14" fmla="*/ 307726 w 576580"/>
              <a:gd name="T15" fmla="*/ 875567 h 960119"/>
              <a:gd name="T16" fmla="*/ 409753 w 576580"/>
              <a:gd name="T17" fmla="*/ 773682 h 960119"/>
              <a:gd name="T18" fmla="*/ 568105 w 576580"/>
              <a:gd name="T19" fmla="*/ 725275 h 960119"/>
              <a:gd name="T20" fmla="*/ 119331 w 576580"/>
              <a:gd name="T21" fmla="*/ 565640 h 960119"/>
              <a:gd name="T22" fmla="*/ 47356 w 576580"/>
              <a:gd name="T23" fmla="*/ 173516 h 960119"/>
              <a:gd name="T24" fmla="*/ 35504 w 576580"/>
              <a:gd name="T25" fmla="*/ 96088 h 960119"/>
              <a:gd name="T26" fmla="*/ 74095 w 576580"/>
              <a:gd name="T27" fmla="*/ 580081 h 960119"/>
              <a:gd name="T28" fmla="*/ 140367 w 576580"/>
              <a:gd name="T29" fmla="*/ 649054 h 960119"/>
              <a:gd name="T30" fmla="*/ 154246 w 576580"/>
              <a:gd name="T31" fmla="*/ 706950 h 960119"/>
              <a:gd name="T32" fmla="*/ 203412 w 576580"/>
              <a:gd name="T33" fmla="*/ 694667 h 960119"/>
              <a:gd name="T34" fmla="*/ 405470 w 576580"/>
              <a:gd name="T35" fmla="*/ 657277 h 960119"/>
              <a:gd name="T36" fmla="*/ 247041 w 576580"/>
              <a:gd name="T37" fmla="*/ 627431 h 960119"/>
              <a:gd name="T38" fmla="*/ 156464 w 576580"/>
              <a:gd name="T39" fmla="*/ 603311 h 960119"/>
              <a:gd name="T40" fmla="*/ 358621 w 576580"/>
              <a:gd name="T41" fmla="*/ 665512 h 960119"/>
              <a:gd name="T42" fmla="*/ 256454 w 576580"/>
              <a:gd name="T43" fmla="*/ 703651 h 960119"/>
              <a:gd name="T44" fmla="*/ 322431 w 576580"/>
              <a:gd name="T45" fmla="*/ 685500 h 960119"/>
              <a:gd name="T46" fmla="*/ 358621 w 576580"/>
              <a:gd name="T47" fmla="*/ 665512 h 960119"/>
              <a:gd name="T48" fmla="*/ 366900 w 576580"/>
              <a:gd name="T49" fmla="*/ 725275 h 960119"/>
              <a:gd name="T50" fmla="*/ 408844 w 576580"/>
              <a:gd name="T51" fmla="*/ 671477 h 960119"/>
              <a:gd name="T52" fmla="*/ 520770 w 576580"/>
              <a:gd name="T53" fmla="*/ 725275 h 960119"/>
              <a:gd name="T54" fmla="*/ 284052 w 576580"/>
              <a:gd name="T55" fmla="*/ 500939 h 960119"/>
              <a:gd name="T56" fmla="*/ 336135 w 576580"/>
              <a:gd name="T57" fmla="*/ 621457 h 960119"/>
              <a:gd name="T58" fmla="*/ 284052 w 576580"/>
              <a:gd name="T59" fmla="*/ 657277 h 960119"/>
              <a:gd name="T60" fmla="*/ 450373 w 576580"/>
              <a:gd name="T61" fmla="*/ 639095 h 960119"/>
              <a:gd name="T62" fmla="*/ 375971 w 576580"/>
              <a:gd name="T63" fmla="*/ 595135 h 960119"/>
              <a:gd name="T64" fmla="*/ 335931 w 576580"/>
              <a:gd name="T65" fmla="*/ 500939 h 960119"/>
              <a:gd name="T66" fmla="*/ 251004 w 576580"/>
              <a:gd name="T67" fmla="*/ 68954 h 960119"/>
              <a:gd name="T68" fmla="*/ 256218 w 576580"/>
              <a:gd name="T69" fmla="*/ 241120 h 960119"/>
              <a:gd name="T70" fmla="*/ 247483 w 576580"/>
              <a:gd name="T71" fmla="*/ 447645 h 960119"/>
              <a:gd name="T72" fmla="*/ 184873 w 576580"/>
              <a:gd name="T73" fmla="*/ 609126 h 960119"/>
              <a:gd name="T74" fmla="*/ 273588 w 576580"/>
              <a:gd name="T75" fmla="*/ 532469 h 960119"/>
              <a:gd name="T76" fmla="*/ 320449 w 576580"/>
              <a:gd name="T77" fmla="*/ 447645 h 960119"/>
              <a:gd name="T78" fmla="*/ 311895 w 576580"/>
              <a:gd name="T79" fmla="*/ 240949 h 960119"/>
              <a:gd name="T80" fmla="*/ 317113 w 576580"/>
              <a:gd name="T81" fmla="*/ 68954 h 960119"/>
              <a:gd name="T82" fmla="*/ 483826 w 576580"/>
              <a:gd name="T83" fmla="*/ 507483 h 960119"/>
              <a:gd name="T84" fmla="*/ 442793 w 576580"/>
              <a:gd name="T85" fmla="*/ 530655 h 960119"/>
              <a:gd name="T86" fmla="*/ 428966 w 576580"/>
              <a:gd name="T87" fmla="*/ 595958 h 960119"/>
              <a:gd name="T88" fmla="*/ 484492 w 576580"/>
              <a:gd name="T89" fmla="*/ 603654 h 960119"/>
              <a:gd name="T90" fmla="*/ 494014 w 576580"/>
              <a:gd name="T91" fmla="*/ 531675 h 960119"/>
              <a:gd name="T92" fmla="*/ 47356 w 576580"/>
              <a:gd name="T93" fmla="*/ 173516 h 960119"/>
              <a:gd name="T94" fmla="*/ 104632 w 576580"/>
              <a:gd name="T95" fmla="*/ 306380 h 960119"/>
              <a:gd name="T96" fmla="*/ 81326 w 576580"/>
              <a:gd name="T97" fmla="*/ 512123 h 960119"/>
              <a:gd name="T98" fmla="*/ 135816 w 576580"/>
              <a:gd name="T99" fmla="*/ 518343 h 960119"/>
              <a:gd name="T100" fmla="*/ 152681 w 576580"/>
              <a:gd name="T101" fmla="*/ 311223 h 960119"/>
              <a:gd name="T102" fmla="*/ 568105 w 576580"/>
              <a:gd name="T103" fmla="*/ 173516 h 960119"/>
              <a:gd name="T104" fmla="*/ 568105 w 576580"/>
              <a:gd name="T105" fmla="*/ 173516 h 960119"/>
              <a:gd name="T106" fmla="*/ 175737 w 576580"/>
              <a:gd name="T107" fmla="*/ 507483 h 960119"/>
              <a:gd name="T108" fmla="*/ 465318 w 576580"/>
              <a:gd name="T109" fmla="*/ 168150 h 960119"/>
              <a:gd name="T110" fmla="*/ 392228 w 576580"/>
              <a:gd name="T111" fmla="*/ 508691 h 960119"/>
              <a:gd name="T112" fmla="*/ 461494 w 576580"/>
              <a:gd name="T113" fmla="*/ 480362 h 960119"/>
              <a:gd name="T114" fmla="*/ 482982 w 576580"/>
              <a:gd name="T115" fmla="*/ 234867 h 960119"/>
              <a:gd name="T116" fmla="*/ 568105 w 576580"/>
              <a:gd name="T117" fmla="*/ 72608 h 96011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76580"/>
              <a:gd name="T178" fmla="*/ 0 h 960119"/>
              <a:gd name="T179" fmla="*/ 576580 w 576580"/>
              <a:gd name="T180" fmla="*/ 960119 h 96011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76580" h="960119">
                <a:moveTo>
                  <a:pt x="209524" y="767283"/>
                </a:moveTo>
                <a:lnTo>
                  <a:pt x="160566" y="767283"/>
                </a:lnTo>
                <a:lnTo>
                  <a:pt x="173872" y="814377"/>
                </a:lnTo>
                <a:lnTo>
                  <a:pt x="195238" y="857491"/>
                </a:lnTo>
                <a:lnTo>
                  <a:pt x="223807" y="895699"/>
                </a:lnTo>
                <a:lnTo>
                  <a:pt x="258724" y="928077"/>
                </a:lnTo>
                <a:lnTo>
                  <a:pt x="267348" y="934722"/>
                </a:lnTo>
                <a:lnTo>
                  <a:pt x="275161" y="942332"/>
                </a:lnTo>
                <a:lnTo>
                  <a:pt x="282095" y="950830"/>
                </a:lnTo>
                <a:lnTo>
                  <a:pt x="287997" y="960005"/>
                </a:lnTo>
                <a:lnTo>
                  <a:pt x="293951" y="950796"/>
                </a:lnTo>
                <a:lnTo>
                  <a:pt x="300840" y="942422"/>
                </a:lnTo>
                <a:lnTo>
                  <a:pt x="308657" y="934823"/>
                </a:lnTo>
                <a:lnTo>
                  <a:pt x="317284" y="928077"/>
                </a:lnTo>
                <a:lnTo>
                  <a:pt x="352193" y="895699"/>
                </a:lnTo>
                <a:lnTo>
                  <a:pt x="372660" y="868324"/>
                </a:lnTo>
                <a:lnTo>
                  <a:pt x="263994" y="868324"/>
                </a:lnTo>
                <a:lnTo>
                  <a:pt x="245598" y="846226"/>
                </a:lnTo>
                <a:lnTo>
                  <a:pt x="230192" y="821856"/>
                </a:lnTo>
                <a:lnTo>
                  <a:pt x="218069" y="795459"/>
                </a:lnTo>
                <a:lnTo>
                  <a:pt x="209524" y="767283"/>
                </a:lnTo>
                <a:close/>
              </a:path>
              <a:path w="576580" h="960119">
                <a:moveTo>
                  <a:pt x="312000" y="767283"/>
                </a:moveTo>
                <a:lnTo>
                  <a:pt x="263994" y="767283"/>
                </a:lnTo>
                <a:lnTo>
                  <a:pt x="263994" y="868324"/>
                </a:lnTo>
                <a:lnTo>
                  <a:pt x="312000" y="868324"/>
                </a:lnTo>
                <a:lnTo>
                  <a:pt x="312000" y="767283"/>
                </a:lnTo>
                <a:close/>
              </a:path>
              <a:path w="576580" h="960119">
                <a:moveTo>
                  <a:pt x="415442" y="767283"/>
                </a:moveTo>
                <a:lnTo>
                  <a:pt x="366483" y="767283"/>
                </a:lnTo>
                <a:lnTo>
                  <a:pt x="357938" y="795493"/>
                </a:lnTo>
                <a:lnTo>
                  <a:pt x="345814" y="821947"/>
                </a:lnTo>
                <a:lnTo>
                  <a:pt x="330404" y="846328"/>
                </a:lnTo>
                <a:lnTo>
                  <a:pt x="312000" y="868324"/>
                </a:lnTo>
                <a:lnTo>
                  <a:pt x="372660" y="868324"/>
                </a:lnTo>
                <a:lnTo>
                  <a:pt x="380760" y="857491"/>
                </a:lnTo>
                <a:lnTo>
                  <a:pt x="402128" y="814377"/>
                </a:lnTo>
                <a:lnTo>
                  <a:pt x="415442" y="767283"/>
                </a:lnTo>
                <a:close/>
              </a:path>
              <a:path w="576580" h="960119">
                <a:moveTo>
                  <a:pt x="0" y="72008"/>
                </a:moveTo>
                <a:lnTo>
                  <a:pt x="0" y="767283"/>
                </a:lnTo>
                <a:lnTo>
                  <a:pt x="575995" y="767283"/>
                </a:lnTo>
                <a:lnTo>
                  <a:pt x="575995" y="719277"/>
                </a:lnTo>
                <a:lnTo>
                  <a:pt x="47764" y="719277"/>
                </a:lnTo>
                <a:lnTo>
                  <a:pt x="47764" y="575284"/>
                </a:lnTo>
                <a:lnTo>
                  <a:pt x="127014" y="575284"/>
                </a:lnTo>
                <a:lnTo>
                  <a:pt x="120988" y="560960"/>
                </a:lnTo>
                <a:lnTo>
                  <a:pt x="120954" y="541921"/>
                </a:lnTo>
                <a:lnTo>
                  <a:pt x="126664" y="527278"/>
                </a:lnTo>
                <a:lnTo>
                  <a:pt x="48006" y="527278"/>
                </a:lnTo>
                <a:lnTo>
                  <a:pt x="48006" y="172084"/>
                </a:lnTo>
                <a:lnTo>
                  <a:pt x="107225" y="172084"/>
                </a:lnTo>
                <a:lnTo>
                  <a:pt x="104219" y="166756"/>
                </a:lnTo>
                <a:lnTo>
                  <a:pt x="73054" y="128186"/>
                </a:lnTo>
                <a:lnTo>
                  <a:pt x="36004" y="95288"/>
                </a:lnTo>
                <a:lnTo>
                  <a:pt x="9306" y="77366"/>
                </a:lnTo>
                <a:lnTo>
                  <a:pt x="0" y="72008"/>
                </a:lnTo>
                <a:close/>
              </a:path>
              <a:path w="576580" h="960119">
                <a:moveTo>
                  <a:pt x="127014" y="575284"/>
                </a:moveTo>
                <a:lnTo>
                  <a:pt x="75120" y="575284"/>
                </a:lnTo>
                <a:lnTo>
                  <a:pt x="84673" y="598663"/>
                </a:lnTo>
                <a:lnTo>
                  <a:pt x="99717" y="618486"/>
                </a:lnTo>
                <a:lnTo>
                  <a:pt x="119261" y="633809"/>
                </a:lnTo>
                <a:lnTo>
                  <a:pt x="142316" y="643686"/>
                </a:lnTo>
                <a:lnTo>
                  <a:pt x="165366" y="648957"/>
                </a:lnTo>
                <a:lnTo>
                  <a:pt x="161224" y="665956"/>
                </a:lnTo>
                <a:lnTo>
                  <a:pt x="158213" y="683402"/>
                </a:lnTo>
                <a:lnTo>
                  <a:pt x="156387" y="701104"/>
                </a:lnTo>
                <a:lnTo>
                  <a:pt x="155765" y="719277"/>
                </a:lnTo>
                <a:lnTo>
                  <a:pt x="204000" y="719277"/>
                </a:lnTo>
                <a:lnTo>
                  <a:pt x="204574" y="703942"/>
                </a:lnTo>
                <a:lnTo>
                  <a:pt x="206237" y="688922"/>
                </a:lnTo>
                <a:lnTo>
                  <a:pt x="208884" y="674262"/>
                </a:lnTo>
                <a:lnTo>
                  <a:pt x="212394" y="660006"/>
                </a:lnTo>
                <a:lnTo>
                  <a:pt x="413085" y="660006"/>
                </a:lnTo>
                <a:lnTo>
                  <a:pt x="411101" y="651840"/>
                </a:lnTo>
                <a:lnTo>
                  <a:pt x="287997" y="651840"/>
                </a:lnTo>
                <a:lnTo>
                  <a:pt x="277007" y="640080"/>
                </a:lnTo>
                <a:lnTo>
                  <a:pt x="264482" y="630212"/>
                </a:lnTo>
                <a:lnTo>
                  <a:pt x="250473" y="622243"/>
                </a:lnTo>
                <a:lnTo>
                  <a:pt x="235204" y="616318"/>
                </a:lnTo>
                <a:lnTo>
                  <a:pt x="241975" y="604088"/>
                </a:lnTo>
                <a:lnTo>
                  <a:pt x="187439" y="604088"/>
                </a:lnTo>
                <a:lnTo>
                  <a:pt x="158635" y="598322"/>
                </a:lnTo>
                <a:lnTo>
                  <a:pt x="141071" y="590926"/>
                </a:lnTo>
                <a:lnTo>
                  <a:pt x="128098" y="577861"/>
                </a:lnTo>
                <a:lnTo>
                  <a:pt x="127014" y="575284"/>
                </a:lnTo>
                <a:close/>
              </a:path>
              <a:path w="576580" h="960119">
                <a:moveTo>
                  <a:pt x="363601" y="660006"/>
                </a:moveTo>
                <a:lnTo>
                  <a:pt x="212394" y="660006"/>
                </a:lnTo>
                <a:lnTo>
                  <a:pt x="232710" y="666734"/>
                </a:lnTo>
                <a:lnTo>
                  <a:pt x="249086" y="679831"/>
                </a:lnTo>
                <a:lnTo>
                  <a:pt x="260016" y="697832"/>
                </a:lnTo>
                <a:lnTo>
                  <a:pt x="263994" y="719277"/>
                </a:lnTo>
                <a:lnTo>
                  <a:pt x="312000" y="719277"/>
                </a:lnTo>
                <a:lnTo>
                  <a:pt x="315978" y="697832"/>
                </a:lnTo>
                <a:lnTo>
                  <a:pt x="326909" y="679831"/>
                </a:lnTo>
                <a:lnTo>
                  <a:pt x="343285" y="666734"/>
                </a:lnTo>
                <a:lnTo>
                  <a:pt x="363601" y="660006"/>
                </a:lnTo>
                <a:close/>
              </a:path>
              <a:path w="576580" h="960119">
                <a:moveTo>
                  <a:pt x="413085" y="660006"/>
                </a:moveTo>
                <a:lnTo>
                  <a:pt x="363601" y="660006"/>
                </a:lnTo>
                <a:lnTo>
                  <a:pt x="367159" y="674364"/>
                </a:lnTo>
                <a:lnTo>
                  <a:pt x="369789" y="689013"/>
                </a:lnTo>
                <a:lnTo>
                  <a:pt x="371428" y="703976"/>
                </a:lnTo>
                <a:lnTo>
                  <a:pt x="371995" y="719277"/>
                </a:lnTo>
                <a:lnTo>
                  <a:pt x="420001" y="719277"/>
                </a:lnTo>
                <a:lnTo>
                  <a:pt x="419367" y="701104"/>
                </a:lnTo>
                <a:lnTo>
                  <a:pt x="417523" y="683312"/>
                </a:lnTo>
                <a:lnTo>
                  <a:pt x="414523" y="665922"/>
                </a:lnTo>
                <a:lnTo>
                  <a:pt x="413085" y="660006"/>
                </a:lnTo>
                <a:close/>
              </a:path>
              <a:path w="576580" h="960119">
                <a:moveTo>
                  <a:pt x="575995" y="575284"/>
                </a:moveTo>
                <a:lnTo>
                  <a:pt x="528002" y="575284"/>
                </a:lnTo>
                <a:lnTo>
                  <a:pt x="528002" y="719277"/>
                </a:lnTo>
                <a:lnTo>
                  <a:pt x="575995" y="719277"/>
                </a:lnTo>
                <a:lnTo>
                  <a:pt x="575995" y="575284"/>
                </a:lnTo>
                <a:close/>
              </a:path>
              <a:path w="576580" h="960119">
                <a:moveTo>
                  <a:pt x="340597" y="496798"/>
                </a:moveTo>
                <a:lnTo>
                  <a:pt x="287997" y="496798"/>
                </a:lnTo>
                <a:lnTo>
                  <a:pt x="298613" y="528062"/>
                </a:lnTo>
                <a:lnTo>
                  <a:pt x="310981" y="558449"/>
                </a:lnTo>
                <a:lnTo>
                  <a:pt x="325059" y="587890"/>
                </a:lnTo>
                <a:lnTo>
                  <a:pt x="340804" y="616318"/>
                </a:lnTo>
                <a:lnTo>
                  <a:pt x="325668" y="622141"/>
                </a:lnTo>
                <a:lnTo>
                  <a:pt x="311700" y="630121"/>
                </a:lnTo>
                <a:lnTo>
                  <a:pt x="299051" y="640114"/>
                </a:lnTo>
                <a:lnTo>
                  <a:pt x="287997" y="651840"/>
                </a:lnTo>
                <a:lnTo>
                  <a:pt x="411101" y="651840"/>
                </a:lnTo>
                <a:lnTo>
                  <a:pt x="410400" y="648957"/>
                </a:lnTo>
                <a:lnTo>
                  <a:pt x="433438" y="643686"/>
                </a:lnTo>
                <a:lnTo>
                  <a:pt x="456628" y="633809"/>
                </a:lnTo>
                <a:lnTo>
                  <a:pt x="476219" y="618486"/>
                </a:lnTo>
                <a:lnTo>
                  <a:pt x="487116" y="604088"/>
                </a:lnTo>
                <a:lnTo>
                  <a:pt x="388556" y="604088"/>
                </a:lnTo>
                <a:lnTo>
                  <a:pt x="381193" y="590214"/>
                </a:lnTo>
                <a:lnTo>
                  <a:pt x="373894" y="576299"/>
                </a:lnTo>
                <a:lnTo>
                  <a:pt x="366728" y="562295"/>
                </a:lnTo>
                <a:lnTo>
                  <a:pt x="359765" y="548157"/>
                </a:lnTo>
                <a:lnTo>
                  <a:pt x="340597" y="496798"/>
                </a:lnTo>
                <a:close/>
              </a:path>
              <a:path w="576580" h="960119">
                <a:moveTo>
                  <a:pt x="287997" y="0"/>
                </a:moveTo>
                <a:lnTo>
                  <a:pt x="272960" y="20451"/>
                </a:lnTo>
                <a:lnTo>
                  <a:pt x="261634" y="43380"/>
                </a:lnTo>
                <a:lnTo>
                  <a:pt x="254491" y="68379"/>
                </a:lnTo>
                <a:lnTo>
                  <a:pt x="252006" y="95046"/>
                </a:lnTo>
                <a:lnTo>
                  <a:pt x="253712" y="143115"/>
                </a:lnTo>
                <a:lnTo>
                  <a:pt x="256571" y="191136"/>
                </a:lnTo>
                <a:lnTo>
                  <a:pt x="259776" y="239122"/>
                </a:lnTo>
                <a:lnTo>
                  <a:pt x="262520" y="287085"/>
                </a:lnTo>
                <a:lnTo>
                  <a:pt x="263994" y="335038"/>
                </a:lnTo>
                <a:lnTo>
                  <a:pt x="261059" y="390209"/>
                </a:lnTo>
                <a:lnTo>
                  <a:pt x="250920" y="443941"/>
                </a:lnTo>
                <a:lnTo>
                  <a:pt x="235380" y="496501"/>
                </a:lnTo>
                <a:lnTo>
                  <a:pt x="216242" y="548157"/>
                </a:lnTo>
                <a:lnTo>
                  <a:pt x="194377" y="591027"/>
                </a:lnTo>
                <a:lnTo>
                  <a:pt x="187439" y="604088"/>
                </a:lnTo>
                <a:lnTo>
                  <a:pt x="241975" y="604088"/>
                </a:lnTo>
                <a:lnTo>
                  <a:pt x="250943" y="587890"/>
                </a:lnTo>
                <a:lnTo>
                  <a:pt x="265020" y="558449"/>
                </a:lnTo>
                <a:lnTo>
                  <a:pt x="277387" y="528062"/>
                </a:lnTo>
                <a:lnTo>
                  <a:pt x="287997" y="496798"/>
                </a:lnTo>
                <a:lnTo>
                  <a:pt x="340597" y="496798"/>
                </a:lnTo>
                <a:lnTo>
                  <a:pt x="340486" y="496501"/>
                </a:lnTo>
                <a:lnTo>
                  <a:pt x="324900" y="443941"/>
                </a:lnTo>
                <a:lnTo>
                  <a:pt x="314806" y="390209"/>
                </a:lnTo>
                <a:lnTo>
                  <a:pt x="312000" y="335038"/>
                </a:lnTo>
                <a:lnTo>
                  <a:pt x="313480" y="286974"/>
                </a:lnTo>
                <a:lnTo>
                  <a:pt x="316225" y="238954"/>
                </a:lnTo>
                <a:lnTo>
                  <a:pt x="319430" y="190966"/>
                </a:lnTo>
                <a:lnTo>
                  <a:pt x="322290" y="143001"/>
                </a:lnTo>
                <a:lnTo>
                  <a:pt x="324002" y="95046"/>
                </a:lnTo>
                <a:lnTo>
                  <a:pt x="321516" y="68379"/>
                </a:lnTo>
                <a:lnTo>
                  <a:pt x="314372" y="43380"/>
                </a:lnTo>
                <a:lnTo>
                  <a:pt x="303042" y="20451"/>
                </a:lnTo>
                <a:lnTo>
                  <a:pt x="287997" y="0"/>
                </a:lnTo>
                <a:close/>
              </a:path>
              <a:path w="576580" h="960119">
                <a:moveTo>
                  <a:pt x="490545" y="503288"/>
                </a:moveTo>
                <a:lnTo>
                  <a:pt x="408241" y="503288"/>
                </a:lnTo>
                <a:lnTo>
                  <a:pt x="424326" y="506119"/>
                </a:lnTo>
                <a:lnTo>
                  <a:pt x="438299" y="514056"/>
                </a:lnTo>
                <a:lnTo>
                  <a:pt x="448943" y="526267"/>
                </a:lnTo>
                <a:lnTo>
                  <a:pt x="455041" y="541921"/>
                </a:lnTo>
                <a:lnTo>
                  <a:pt x="455027" y="560960"/>
                </a:lnTo>
                <a:lnTo>
                  <a:pt x="447902" y="577951"/>
                </a:lnTo>
                <a:lnTo>
                  <a:pt x="434925" y="591027"/>
                </a:lnTo>
                <a:lnTo>
                  <a:pt x="417360" y="598322"/>
                </a:lnTo>
                <a:lnTo>
                  <a:pt x="388556" y="604088"/>
                </a:lnTo>
                <a:lnTo>
                  <a:pt x="487116" y="604088"/>
                </a:lnTo>
                <a:lnTo>
                  <a:pt x="491222" y="598663"/>
                </a:lnTo>
                <a:lnTo>
                  <a:pt x="500646" y="575284"/>
                </a:lnTo>
                <a:lnTo>
                  <a:pt x="575995" y="575284"/>
                </a:lnTo>
                <a:lnTo>
                  <a:pt x="575995" y="527278"/>
                </a:lnTo>
                <a:lnTo>
                  <a:pt x="500875" y="527278"/>
                </a:lnTo>
                <a:lnTo>
                  <a:pt x="493544" y="507887"/>
                </a:lnTo>
                <a:lnTo>
                  <a:pt x="490545" y="503288"/>
                </a:lnTo>
                <a:close/>
              </a:path>
              <a:path w="576580" h="960119">
                <a:moveTo>
                  <a:pt x="107225" y="172084"/>
                </a:moveTo>
                <a:lnTo>
                  <a:pt x="48006" y="172084"/>
                </a:lnTo>
                <a:lnTo>
                  <a:pt x="69258" y="201040"/>
                </a:lnTo>
                <a:lnTo>
                  <a:pt x="86307" y="232922"/>
                </a:lnTo>
                <a:lnTo>
                  <a:pt x="98724" y="267327"/>
                </a:lnTo>
                <a:lnTo>
                  <a:pt x="106083" y="303847"/>
                </a:lnTo>
                <a:lnTo>
                  <a:pt x="125285" y="465366"/>
                </a:lnTo>
                <a:lnTo>
                  <a:pt x="108096" y="476391"/>
                </a:lnTo>
                <a:lnTo>
                  <a:pt x="93630" y="490745"/>
                </a:lnTo>
                <a:lnTo>
                  <a:pt x="82451" y="507887"/>
                </a:lnTo>
                <a:lnTo>
                  <a:pt x="75120" y="527278"/>
                </a:lnTo>
                <a:lnTo>
                  <a:pt x="126664" y="527278"/>
                </a:lnTo>
                <a:lnTo>
                  <a:pt x="127058" y="526267"/>
                </a:lnTo>
                <a:lnTo>
                  <a:pt x="137702" y="514056"/>
                </a:lnTo>
                <a:lnTo>
                  <a:pt x="151676" y="506119"/>
                </a:lnTo>
                <a:lnTo>
                  <a:pt x="167767" y="503288"/>
                </a:lnTo>
                <a:lnTo>
                  <a:pt x="178177" y="503288"/>
                </a:lnTo>
                <a:lnTo>
                  <a:pt x="154800" y="308648"/>
                </a:lnTo>
                <a:lnTo>
                  <a:pt x="145853" y="257772"/>
                </a:lnTo>
                <a:lnTo>
                  <a:pt x="128739" y="210213"/>
                </a:lnTo>
                <a:lnTo>
                  <a:pt x="107225" y="172084"/>
                </a:lnTo>
                <a:close/>
              </a:path>
              <a:path w="576580" h="960119">
                <a:moveTo>
                  <a:pt x="575995" y="172084"/>
                </a:moveTo>
                <a:lnTo>
                  <a:pt x="528002" y="172084"/>
                </a:lnTo>
                <a:lnTo>
                  <a:pt x="528002" y="527278"/>
                </a:lnTo>
                <a:lnTo>
                  <a:pt x="575995" y="527278"/>
                </a:lnTo>
                <a:lnTo>
                  <a:pt x="575995" y="172084"/>
                </a:lnTo>
                <a:close/>
              </a:path>
              <a:path w="576580" h="960119">
                <a:moveTo>
                  <a:pt x="178177" y="503288"/>
                </a:moveTo>
                <a:lnTo>
                  <a:pt x="167767" y="503288"/>
                </a:lnTo>
                <a:lnTo>
                  <a:pt x="178320" y="504482"/>
                </a:lnTo>
                <a:lnTo>
                  <a:pt x="178177" y="503288"/>
                </a:lnTo>
                <a:close/>
              </a:path>
              <a:path w="576580" h="960119">
                <a:moveTo>
                  <a:pt x="575995" y="72008"/>
                </a:moveTo>
                <a:lnTo>
                  <a:pt x="540004" y="95288"/>
                </a:lnTo>
                <a:lnTo>
                  <a:pt x="502948" y="128186"/>
                </a:lnTo>
                <a:lnTo>
                  <a:pt x="471779" y="166756"/>
                </a:lnTo>
                <a:lnTo>
                  <a:pt x="447257" y="210213"/>
                </a:lnTo>
                <a:lnTo>
                  <a:pt x="430142" y="257772"/>
                </a:lnTo>
                <a:lnTo>
                  <a:pt x="421195" y="308648"/>
                </a:lnTo>
                <a:lnTo>
                  <a:pt x="397675" y="504482"/>
                </a:lnTo>
                <a:lnTo>
                  <a:pt x="408241" y="503288"/>
                </a:lnTo>
                <a:lnTo>
                  <a:pt x="490545" y="503288"/>
                </a:lnTo>
                <a:lnTo>
                  <a:pt x="482366" y="490745"/>
                </a:lnTo>
                <a:lnTo>
                  <a:pt x="467905" y="476391"/>
                </a:lnTo>
                <a:lnTo>
                  <a:pt x="450723" y="465366"/>
                </a:lnTo>
                <a:lnTo>
                  <a:pt x="469925" y="303847"/>
                </a:lnTo>
                <a:lnTo>
                  <a:pt x="477276" y="267327"/>
                </a:lnTo>
                <a:lnTo>
                  <a:pt x="489691" y="232922"/>
                </a:lnTo>
                <a:lnTo>
                  <a:pt x="506742" y="201040"/>
                </a:lnTo>
                <a:lnTo>
                  <a:pt x="528002" y="172084"/>
                </a:lnTo>
                <a:lnTo>
                  <a:pt x="575995" y="172084"/>
                </a:lnTo>
                <a:lnTo>
                  <a:pt x="575995" y="7200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13" name="object 4"/>
          <p:cNvSpPr>
            <a:spLocks/>
          </p:cNvSpPr>
          <p:nvPr/>
        </p:nvSpPr>
        <p:spPr bwMode="auto">
          <a:xfrm>
            <a:off x="1277938" y="576263"/>
            <a:ext cx="76200" cy="674687"/>
          </a:xfrm>
          <a:custGeom>
            <a:avLst/>
            <a:gdLst>
              <a:gd name="T0" fmla="*/ 0 w 75565"/>
              <a:gd name="T1" fmla="*/ 0 h 675005"/>
              <a:gd name="T2" fmla="*/ 92462 w 75565"/>
              <a:gd name="T3" fmla="*/ 0 h 675005"/>
              <a:gd name="T4" fmla="*/ 92462 w 75565"/>
              <a:gd name="T5" fmla="*/ 667098 h 675005"/>
              <a:gd name="T6" fmla="*/ 0 w 75565"/>
              <a:gd name="T7" fmla="*/ 667098 h 675005"/>
              <a:gd name="T8" fmla="*/ 0 w 75565"/>
              <a:gd name="T9" fmla="*/ 0 h 6750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65"/>
              <a:gd name="T16" fmla="*/ 0 h 675005"/>
              <a:gd name="T17" fmla="*/ 75565 w 75565"/>
              <a:gd name="T18" fmla="*/ 675005 h 6750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65" h="675005">
                <a:moveTo>
                  <a:pt x="0" y="0"/>
                </a:moveTo>
                <a:lnTo>
                  <a:pt x="75006" y="0"/>
                </a:lnTo>
                <a:lnTo>
                  <a:pt x="75006" y="675004"/>
                </a:lnTo>
                <a:lnTo>
                  <a:pt x="0" y="675004"/>
                </a:lnTo>
                <a:lnTo>
                  <a:pt x="0" y="0"/>
                </a:lnTo>
                <a:close/>
              </a:path>
            </a:pathLst>
          </a:custGeom>
          <a:solidFill>
            <a:srgbClr val="1762A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14" name="object 5"/>
          <p:cNvSpPr>
            <a:spLocks/>
          </p:cNvSpPr>
          <p:nvPr/>
        </p:nvSpPr>
        <p:spPr bwMode="auto">
          <a:xfrm>
            <a:off x="1277938" y="1250950"/>
            <a:ext cx="76200" cy="674688"/>
          </a:xfrm>
          <a:custGeom>
            <a:avLst/>
            <a:gdLst>
              <a:gd name="T0" fmla="*/ 0 w 75565"/>
              <a:gd name="T1" fmla="*/ 0 h 675005"/>
              <a:gd name="T2" fmla="*/ 92462 w 75565"/>
              <a:gd name="T3" fmla="*/ 0 h 675005"/>
              <a:gd name="T4" fmla="*/ 92462 w 75565"/>
              <a:gd name="T5" fmla="*/ 667123 h 675005"/>
              <a:gd name="T6" fmla="*/ 0 w 75565"/>
              <a:gd name="T7" fmla="*/ 667123 h 675005"/>
              <a:gd name="T8" fmla="*/ 0 w 75565"/>
              <a:gd name="T9" fmla="*/ 0 h 6750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65"/>
              <a:gd name="T16" fmla="*/ 0 h 675005"/>
              <a:gd name="T17" fmla="*/ 75565 w 75565"/>
              <a:gd name="T18" fmla="*/ 675005 h 6750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65" h="675005">
                <a:moveTo>
                  <a:pt x="0" y="0"/>
                </a:moveTo>
                <a:lnTo>
                  <a:pt x="75006" y="0"/>
                </a:lnTo>
                <a:lnTo>
                  <a:pt x="75006" y="675004"/>
                </a:lnTo>
                <a:lnTo>
                  <a:pt x="0" y="675004"/>
                </a:lnTo>
                <a:lnTo>
                  <a:pt x="0" y="0"/>
                </a:lnTo>
                <a:close/>
              </a:path>
            </a:pathLst>
          </a:custGeom>
          <a:solidFill>
            <a:srgbClr val="FED62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15" name="object 6"/>
          <p:cNvSpPr>
            <a:spLocks/>
          </p:cNvSpPr>
          <p:nvPr/>
        </p:nvSpPr>
        <p:spPr bwMode="auto">
          <a:xfrm>
            <a:off x="1458913" y="576263"/>
            <a:ext cx="330200" cy="344487"/>
          </a:xfrm>
          <a:custGeom>
            <a:avLst/>
            <a:gdLst>
              <a:gd name="T0" fmla="*/ 59994 w 330200"/>
              <a:gd name="T1" fmla="*/ 0 h 345440"/>
              <a:gd name="T2" fmla="*/ 0 w 330200"/>
              <a:gd name="T3" fmla="*/ 0 h 345440"/>
              <a:gd name="T4" fmla="*/ 0 w 330200"/>
              <a:gd name="T5" fmla="*/ 321970 h 345440"/>
              <a:gd name="T6" fmla="*/ 59994 w 330200"/>
              <a:gd name="T7" fmla="*/ 321970 h 345440"/>
              <a:gd name="T8" fmla="*/ 59994 w 330200"/>
              <a:gd name="T9" fmla="*/ 111993 h 345440"/>
              <a:gd name="T10" fmla="*/ 115996 w 330200"/>
              <a:gd name="T11" fmla="*/ 111993 h 345440"/>
              <a:gd name="T12" fmla="*/ 59994 w 330200"/>
              <a:gd name="T13" fmla="*/ 0 h 345440"/>
              <a:gd name="T14" fmla="*/ 329996 w 330200"/>
              <a:gd name="T15" fmla="*/ 111993 h 345440"/>
              <a:gd name="T16" fmla="*/ 270002 w 330200"/>
              <a:gd name="T17" fmla="*/ 111993 h 345440"/>
              <a:gd name="T18" fmla="*/ 270002 w 330200"/>
              <a:gd name="T19" fmla="*/ 321970 h 345440"/>
              <a:gd name="T20" fmla="*/ 329996 w 330200"/>
              <a:gd name="T21" fmla="*/ 321970 h 345440"/>
              <a:gd name="T22" fmla="*/ 329996 w 330200"/>
              <a:gd name="T23" fmla="*/ 111993 h 345440"/>
              <a:gd name="T24" fmla="*/ 115996 w 330200"/>
              <a:gd name="T25" fmla="*/ 111993 h 345440"/>
              <a:gd name="T26" fmla="*/ 59994 w 330200"/>
              <a:gd name="T27" fmla="*/ 111993 h 345440"/>
              <a:gd name="T28" fmla="*/ 142494 w 330200"/>
              <a:gd name="T29" fmla="*/ 279978 h 345440"/>
              <a:gd name="T30" fmla="*/ 187502 w 330200"/>
              <a:gd name="T31" fmla="*/ 279978 h 345440"/>
              <a:gd name="T32" fmla="*/ 221875 w 330200"/>
              <a:gd name="T33" fmla="*/ 209988 h 345440"/>
              <a:gd name="T34" fmla="*/ 164998 w 330200"/>
              <a:gd name="T35" fmla="*/ 209988 h 345440"/>
              <a:gd name="T36" fmla="*/ 115996 w 330200"/>
              <a:gd name="T37" fmla="*/ 111993 h 345440"/>
              <a:gd name="T38" fmla="*/ 329996 w 330200"/>
              <a:gd name="T39" fmla="*/ 0 h 345440"/>
              <a:gd name="T40" fmla="*/ 270002 w 330200"/>
              <a:gd name="T41" fmla="*/ 0 h 345440"/>
              <a:gd name="T42" fmla="*/ 164998 w 330200"/>
              <a:gd name="T43" fmla="*/ 209988 h 345440"/>
              <a:gd name="T44" fmla="*/ 221875 w 330200"/>
              <a:gd name="T45" fmla="*/ 209988 h 345440"/>
              <a:gd name="T46" fmla="*/ 270002 w 330200"/>
              <a:gd name="T47" fmla="*/ 111993 h 345440"/>
              <a:gd name="T48" fmla="*/ 329996 w 330200"/>
              <a:gd name="T49" fmla="*/ 111993 h 345440"/>
              <a:gd name="T50" fmla="*/ 329996 w 330200"/>
              <a:gd name="T51" fmla="*/ 0 h 34544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30200"/>
              <a:gd name="T79" fmla="*/ 0 h 345440"/>
              <a:gd name="T80" fmla="*/ 330200 w 330200"/>
              <a:gd name="T81" fmla="*/ 345440 h 34544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30200" h="345440">
                <a:moveTo>
                  <a:pt x="59994" y="0"/>
                </a:moveTo>
                <a:lnTo>
                  <a:pt x="0" y="0"/>
                </a:lnTo>
                <a:lnTo>
                  <a:pt x="0" y="344995"/>
                </a:lnTo>
                <a:lnTo>
                  <a:pt x="59994" y="344995"/>
                </a:lnTo>
                <a:lnTo>
                  <a:pt x="59994" y="120002"/>
                </a:lnTo>
                <a:lnTo>
                  <a:pt x="115996" y="120002"/>
                </a:lnTo>
                <a:lnTo>
                  <a:pt x="59994" y="0"/>
                </a:lnTo>
                <a:close/>
              </a:path>
              <a:path w="330200" h="345440">
                <a:moveTo>
                  <a:pt x="329996" y="120002"/>
                </a:moveTo>
                <a:lnTo>
                  <a:pt x="270002" y="120002"/>
                </a:lnTo>
                <a:lnTo>
                  <a:pt x="270002" y="344995"/>
                </a:lnTo>
                <a:lnTo>
                  <a:pt x="329996" y="344995"/>
                </a:lnTo>
                <a:lnTo>
                  <a:pt x="329996" y="120002"/>
                </a:lnTo>
                <a:close/>
              </a:path>
              <a:path w="330200" h="345440">
                <a:moveTo>
                  <a:pt x="115996" y="120002"/>
                </a:moveTo>
                <a:lnTo>
                  <a:pt x="59994" y="120002"/>
                </a:lnTo>
                <a:lnTo>
                  <a:pt x="142494" y="299999"/>
                </a:lnTo>
                <a:lnTo>
                  <a:pt x="187502" y="299999"/>
                </a:lnTo>
                <a:lnTo>
                  <a:pt x="221875" y="225005"/>
                </a:lnTo>
                <a:lnTo>
                  <a:pt x="164998" y="225005"/>
                </a:lnTo>
                <a:lnTo>
                  <a:pt x="115996" y="120002"/>
                </a:lnTo>
                <a:close/>
              </a:path>
              <a:path w="330200" h="345440">
                <a:moveTo>
                  <a:pt x="329996" y="0"/>
                </a:moveTo>
                <a:lnTo>
                  <a:pt x="270002" y="0"/>
                </a:lnTo>
                <a:lnTo>
                  <a:pt x="164998" y="225005"/>
                </a:lnTo>
                <a:lnTo>
                  <a:pt x="221875" y="225005"/>
                </a:lnTo>
                <a:lnTo>
                  <a:pt x="270002" y="120002"/>
                </a:lnTo>
                <a:lnTo>
                  <a:pt x="329996" y="120002"/>
                </a:lnTo>
                <a:lnTo>
                  <a:pt x="329996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16" name="object 7"/>
          <p:cNvSpPr>
            <a:spLocks/>
          </p:cNvSpPr>
          <p:nvPr/>
        </p:nvSpPr>
        <p:spPr bwMode="auto">
          <a:xfrm>
            <a:off x="1878013" y="576263"/>
            <a:ext cx="0" cy="344487"/>
          </a:xfrm>
          <a:custGeom>
            <a:avLst/>
            <a:gdLst>
              <a:gd name="T0" fmla="*/ 0 h 345440"/>
              <a:gd name="T1" fmla="*/ 321970 h 345440"/>
              <a:gd name="T2" fmla="*/ 0 60000 65536"/>
              <a:gd name="T3" fmla="*/ 0 60000 65536"/>
              <a:gd name="T4" fmla="*/ 0 h 345440"/>
              <a:gd name="T5" fmla="*/ 345440 h 34544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45440">
                <a:moveTo>
                  <a:pt x="0" y="0"/>
                </a:moveTo>
                <a:lnTo>
                  <a:pt x="0" y="344995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17" name="object 8"/>
          <p:cNvSpPr>
            <a:spLocks/>
          </p:cNvSpPr>
          <p:nvPr/>
        </p:nvSpPr>
        <p:spPr bwMode="auto">
          <a:xfrm>
            <a:off x="1998663" y="785813"/>
            <a:ext cx="0" cy="134937"/>
          </a:xfrm>
          <a:custGeom>
            <a:avLst/>
            <a:gdLst>
              <a:gd name="T0" fmla="*/ 0 h 135890"/>
              <a:gd name="T1" fmla="*/ 113963 h 135890"/>
              <a:gd name="T2" fmla="*/ 0 60000 65536"/>
              <a:gd name="T3" fmla="*/ 0 60000 65536"/>
              <a:gd name="T4" fmla="*/ 0 h 135890"/>
              <a:gd name="T5" fmla="*/ 135890 h 13589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35890">
                <a:moveTo>
                  <a:pt x="0" y="0"/>
                </a:moveTo>
                <a:lnTo>
                  <a:pt x="0" y="135890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18" name="object 9"/>
          <p:cNvSpPr>
            <a:spLocks/>
          </p:cNvSpPr>
          <p:nvPr/>
        </p:nvSpPr>
        <p:spPr bwMode="auto">
          <a:xfrm>
            <a:off x="1968500" y="725488"/>
            <a:ext cx="269875" cy="60325"/>
          </a:xfrm>
          <a:custGeom>
            <a:avLst/>
            <a:gdLst>
              <a:gd name="T0" fmla="*/ 0 w 270510"/>
              <a:gd name="T1" fmla="*/ 77766 h 59690"/>
              <a:gd name="T2" fmla="*/ 254596 w 270510"/>
              <a:gd name="T3" fmla="*/ 77766 h 59690"/>
              <a:gd name="T4" fmla="*/ 254596 w 270510"/>
              <a:gd name="T5" fmla="*/ 0 h 59690"/>
              <a:gd name="T6" fmla="*/ 0 w 270510"/>
              <a:gd name="T7" fmla="*/ 0 h 59690"/>
              <a:gd name="T8" fmla="*/ 0 w 270510"/>
              <a:gd name="T9" fmla="*/ 77766 h 596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0510"/>
              <a:gd name="T16" fmla="*/ 0 h 59690"/>
              <a:gd name="T17" fmla="*/ 270510 w 270510"/>
              <a:gd name="T18" fmla="*/ 59690 h 596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0510" h="59690">
                <a:moveTo>
                  <a:pt x="0" y="59690"/>
                </a:moveTo>
                <a:lnTo>
                  <a:pt x="270002" y="59690"/>
                </a:lnTo>
                <a:lnTo>
                  <a:pt x="270002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19" name="object 10"/>
          <p:cNvSpPr>
            <a:spLocks/>
          </p:cNvSpPr>
          <p:nvPr/>
        </p:nvSpPr>
        <p:spPr bwMode="auto">
          <a:xfrm>
            <a:off x="1998663" y="576263"/>
            <a:ext cx="0" cy="149225"/>
          </a:xfrm>
          <a:custGeom>
            <a:avLst/>
            <a:gdLst>
              <a:gd name="T0" fmla="*/ 0 h 149859"/>
              <a:gd name="T1" fmla="*/ 134789 h 149859"/>
              <a:gd name="T2" fmla="*/ 0 60000 65536"/>
              <a:gd name="T3" fmla="*/ 0 60000 65536"/>
              <a:gd name="T4" fmla="*/ 0 h 149859"/>
              <a:gd name="T5" fmla="*/ 149859 h 14985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49859">
                <a:moveTo>
                  <a:pt x="0" y="0"/>
                </a:moveTo>
                <a:lnTo>
                  <a:pt x="0" y="149859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0" name="object 11"/>
          <p:cNvSpPr>
            <a:spLocks/>
          </p:cNvSpPr>
          <p:nvPr/>
        </p:nvSpPr>
        <p:spPr bwMode="auto">
          <a:xfrm>
            <a:off x="2208213" y="785813"/>
            <a:ext cx="0" cy="134937"/>
          </a:xfrm>
          <a:custGeom>
            <a:avLst/>
            <a:gdLst>
              <a:gd name="T0" fmla="*/ 0 h 135255"/>
              <a:gd name="T1" fmla="*/ 127274 h 135255"/>
              <a:gd name="T2" fmla="*/ 0 60000 65536"/>
              <a:gd name="T3" fmla="*/ 0 60000 65536"/>
              <a:gd name="T4" fmla="*/ 0 h 135255"/>
              <a:gd name="T5" fmla="*/ 135255 h 13525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35255">
                <a:moveTo>
                  <a:pt x="0" y="0"/>
                </a:moveTo>
                <a:lnTo>
                  <a:pt x="0" y="134988"/>
                </a:lnTo>
              </a:path>
            </a:pathLst>
          </a:custGeom>
          <a:noFill/>
          <a:ln w="60007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1" name="object 12"/>
          <p:cNvSpPr>
            <a:spLocks/>
          </p:cNvSpPr>
          <p:nvPr/>
        </p:nvSpPr>
        <p:spPr bwMode="auto">
          <a:xfrm>
            <a:off x="2208213" y="576263"/>
            <a:ext cx="0" cy="150812"/>
          </a:xfrm>
          <a:custGeom>
            <a:avLst/>
            <a:gdLst>
              <a:gd name="T0" fmla="*/ 0 h 150495"/>
              <a:gd name="T1" fmla="*/ 158101 h 150495"/>
              <a:gd name="T2" fmla="*/ 0 60000 65536"/>
              <a:gd name="T3" fmla="*/ 0 60000 65536"/>
              <a:gd name="T4" fmla="*/ 0 h 150495"/>
              <a:gd name="T5" fmla="*/ 150495 h 15049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50495">
                <a:moveTo>
                  <a:pt x="0" y="0"/>
                </a:moveTo>
                <a:lnTo>
                  <a:pt x="0" y="149999"/>
                </a:lnTo>
              </a:path>
            </a:pathLst>
          </a:custGeom>
          <a:noFill/>
          <a:ln w="60007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2" name="object 13"/>
          <p:cNvSpPr>
            <a:spLocks/>
          </p:cNvSpPr>
          <p:nvPr/>
        </p:nvSpPr>
        <p:spPr bwMode="auto">
          <a:xfrm>
            <a:off x="2328863" y="576263"/>
            <a:ext cx="0" cy="344487"/>
          </a:xfrm>
          <a:custGeom>
            <a:avLst/>
            <a:gdLst>
              <a:gd name="T0" fmla="*/ 0 h 345440"/>
              <a:gd name="T1" fmla="*/ 321970 h 345440"/>
              <a:gd name="T2" fmla="*/ 0 60000 65536"/>
              <a:gd name="T3" fmla="*/ 0 60000 65536"/>
              <a:gd name="T4" fmla="*/ 0 h 345440"/>
              <a:gd name="T5" fmla="*/ 345440 h 34544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45440">
                <a:moveTo>
                  <a:pt x="0" y="0"/>
                </a:moveTo>
                <a:lnTo>
                  <a:pt x="0" y="344995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3" name="object 14"/>
          <p:cNvSpPr>
            <a:spLocks/>
          </p:cNvSpPr>
          <p:nvPr/>
        </p:nvSpPr>
        <p:spPr bwMode="auto">
          <a:xfrm>
            <a:off x="2411413" y="576263"/>
            <a:ext cx="217487" cy="344487"/>
          </a:xfrm>
          <a:custGeom>
            <a:avLst/>
            <a:gdLst>
              <a:gd name="T0" fmla="*/ 122916 w 217805"/>
              <a:gd name="T1" fmla="*/ 0 h 345440"/>
              <a:gd name="T2" fmla="*/ 76660 w 217805"/>
              <a:gd name="T3" fmla="*/ 8715 h 345440"/>
              <a:gd name="T4" fmla="*/ 35999 w 217805"/>
              <a:gd name="T5" fmla="*/ 34857 h 345440"/>
              <a:gd name="T6" fmla="*/ 9355 w 217805"/>
              <a:gd name="T7" fmla="*/ 73448 h 345440"/>
              <a:gd name="T8" fmla="*/ 0 w 217805"/>
              <a:gd name="T9" fmla="*/ 118973 h 345440"/>
              <a:gd name="T10" fmla="*/ 0 w 217805"/>
              <a:gd name="T11" fmla="*/ 202971 h 345440"/>
              <a:gd name="T12" fmla="*/ 9664 w 217805"/>
              <a:gd name="T13" fmla="*/ 249288 h 345440"/>
              <a:gd name="T14" fmla="*/ 36012 w 217805"/>
              <a:gd name="T15" fmla="*/ 287113 h 345440"/>
              <a:gd name="T16" fmla="*/ 75087 w 217805"/>
              <a:gd name="T17" fmla="*/ 312605 h 345440"/>
              <a:gd name="T18" fmla="*/ 122946 w 217805"/>
              <a:gd name="T19" fmla="*/ 321945 h 345440"/>
              <a:gd name="T20" fmla="*/ 147033 w 217805"/>
              <a:gd name="T21" fmla="*/ 319639 h 345440"/>
              <a:gd name="T22" fmla="*/ 169972 w 217805"/>
              <a:gd name="T23" fmla="*/ 312894 h 345440"/>
              <a:gd name="T24" fmla="*/ 191124 w 217805"/>
              <a:gd name="T25" fmla="*/ 301965 h 345440"/>
              <a:gd name="T26" fmla="*/ 209845 w 217805"/>
              <a:gd name="T27" fmla="*/ 287113 h 345440"/>
              <a:gd name="T28" fmla="*/ 188026 w 217805"/>
              <a:gd name="T29" fmla="*/ 265986 h 345440"/>
              <a:gd name="T30" fmla="*/ 122937 w 217805"/>
              <a:gd name="T31" fmla="*/ 265986 h 345440"/>
              <a:gd name="T32" fmla="*/ 98445 w 217805"/>
              <a:gd name="T33" fmla="*/ 261382 h 345440"/>
              <a:gd name="T34" fmla="*/ 68573 w 217805"/>
              <a:gd name="T35" fmla="*/ 237653 h 345440"/>
              <a:gd name="T36" fmla="*/ 57968 w 217805"/>
              <a:gd name="T37" fmla="*/ 202971 h 345440"/>
              <a:gd name="T38" fmla="*/ 57855 w 217805"/>
              <a:gd name="T39" fmla="*/ 117573 h 345440"/>
              <a:gd name="T40" fmla="*/ 62393 w 217805"/>
              <a:gd name="T41" fmla="*/ 92951 h 345440"/>
              <a:gd name="T42" fmla="*/ 75869 w 217805"/>
              <a:gd name="T43" fmla="*/ 72630 h 345440"/>
              <a:gd name="T44" fmla="*/ 96238 w 217805"/>
              <a:gd name="T45" fmla="*/ 58681 h 345440"/>
              <a:gd name="T46" fmla="*/ 121452 w 217805"/>
              <a:gd name="T47" fmla="*/ 53180 h 345440"/>
              <a:gd name="T48" fmla="*/ 188013 w 217805"/>
              <a:gd name="T49" fmla="*/ 53180 h 345440"/>
              <a:gd name="T50" fmla="*/ 208109 w 217805"/>
              <a:gd name="T51" fmla="*/ 33728 h 345440"/>
              <a:gd name="T52" fmla="*/ 169178 w 217805"/>
              <a:gd name="T53" fmla="*/ 8711 h 345440"/>
              <a:gd name="T54" fmla="*/ 122916 w 217805"/>
              <a:gd name="T55" fmla="*/ 0 h 345440"/>
              <a:gd name="T56" fmla="*/ 168950 w 217805"/>
              <a:gd name="T57" fmla="*/ 247509 h 345440"/>
              <a:gd name="T58" fmla="*/ 147424 w 217805"/>
              <a:gd name="T59" fmla="*/ 261365 h 345440"/>
              <a:gd name="T60" fmla="*/ 122937 w 217805"/>
              <a:gd name="T61" fmla="*/ 265986 h 345440"/>
              <a:gd name="T62" fmla="*/ 188026 w 217805"/>
              <a:gd name="T63" fmla="*/ 265986 h 345440"/>
              <a:gd name="T64" fmla="*/ 168950 w 217805"/>
              <a:gd name="T65" fmla="*/ 247509 h 345440"/>
              <a:gd name="T66" fmla="*/ 188013 w 217805"/>
              <a:gd name="T67" fmla="*/ 53180 h 345440"/>
              <a:gd name="T68" fmla="*/ 121452 w 217805"/>
              <a:gd name="T69" fmla="*/ 53180 h 345440"/>
              <a:gd name="T70" fmla="*/ 134606 w 217805"/>
              <a:gd name="T71" fmla="*/ 54192 h 345440"/>
              <a:gd name="T72" fmla="*/ 147153 w 217805"/>
              <a:gd name="T73" fmla="*/ 57699 h 345440"/>
              <a:gd name="T74" fmla="*/ 158723 w 217805"/>
              <a:gd name="T75" fmla="*/ 63563 h 345440"/>
              <a:gd name="T76" fmla="*/ 168950 w 217805"/>
              <a:gd name="T77" fmla="*/ 71635 h 345440"/>
              <a:gd name="T78" fmla="*/ 188013 w 217805"/>
              <a:gd name="T79" fmla="*/ 53180 h 345440"/>
              <a:gd name="T80" fmla="*/ 209845 w 217805"/>
              <a:gd name="T81" fmla="*/ 32048 h 345440"/>
              <a:gd name="T82" fmla="*/ 208109 w 217805"/>
              <a:gd name="T83" fmla="*/ 33728 h 345440"/>
              <a:gd name="T84" fmla="*/ 209845 w 217805"/>
              <a:gd name="T85" fmla="*/ 34845 h 345440"/>
              <a:gd name="T86" fmla="*/ 209845 w 217805"/>
              <a:gd name="T87" fmla="*/ 32048 h 3454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7805"/>
              <a:gd name="T133" fmla="*/ 0 h 345440"/>
              <a:gd name="T134" fmla="*/ 217805 w 217805"/>
              <a:gd name="T135" fmla="*/ 345440 h 3454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7805" h="345440">
                <a:moveTo>
                  <a:pt x="127490" y="0"/>
                </a:moveTo>
                <a:lnTo>
                  <a:pt x="79512" y="9338"/>
                </a:lnTo>
                <a:lnTo>
                  <a:pt x="37338" y="37349"/>
                </a:lnTo>
                <a:lnTo>
                  <a:pt x="9705" y="78700"/>
                </a:lnTo>
                <a:lnTo>
                  <a:pt x="0" y="127481"/>
                </a:lnTo>
                <a:lnTo>
                  <a:pt x="0" y="217485"/>
                </a:lnTo>
                <a:lnTo>
                  <a:pt x="10020" y="267115"/>
                </a:lnTo>
                <a:lnTo>
                  <a:pt x="37352" y="307643"/>
                </a:lnTo>
                <a:lnTo>
                  <a:pt x="77881" y="334957"/>
                </a:lnTo>
                <a:lnTo>
                  <a:pt x="127520" y="344968"/>
                </a:lnTo>
                <a:lnTo>
                  <a:pt x="152503" y="342497"/>
                </a:lnTo>
                <a:lnTo>
                  <a:pt x="176296" y="335268"/>
                </a:lnTo>
                <a:lnTo>
                  <a:pt x="198234" y="323558"/>
                </a:lnTo>
                <a:lnTo>
                  <a:pt x="217652" y="307643"/>
                </a:lnTo>
                <a:lnTo>
                  <a:pt x="195021" y="285005"/>
                </a:lnTo>
                <a:lnTo>
                  <a:pt x="127511" y="285005"/>
                </a:lnTo>
                <a:lnTo>
                  <a:pt x="102107" y="280071"/>
                </a:lnTo>
                <a:lnTo>
                  <a:pt x="71124" y="254647"/>
                </a:lnTo>
                <a:lnTo>
                  <a:pt x="60126" y="217485"/>
                </a:lnTo>
                <a:lnTo>
                  <a:pt x="60007" y="125982"/>
                </a:lnTo>
                <a:lnTo>
                  <a:pt x="64713" y="99599"/>
                </a:lnTo>
                <a:lnTo>
                  <a:pt x="78692" y="77824"/>
                </a:lnTo>
                <a:lnTo>
                  <a:pt x="99819" y="62878"/>
                </a:lnTo>
                <a:lnTo>
                  <a:pt x="125971" y="56983"/>
                </a:lnTo>
                <a:lnTo>
                  <a:pt x="195008" y="56983"/>
                </a:lnTo>
                <a:lnTo>
                  <a:pt x="215851" y="36140"/>
                </a:lnTo>
                <a:lnTo>
                  <a:pt x="175471" y="9333"/>
                </a:lnTo>
                <a:lnTo>
                  <a:pt x="127490" y="0"/>
                </a:lnTo>
                <a:close/>
              </a:path>
              <a:path w="217805" h="345440">
                <a:moveTo>
                  <a:pt x="175234" y="265212"/>
                </a:moveTo>
                <a:lnTo>
                  <a:pt x="152909" y="280052"/>
                </a:lnTo>
                <a:lnTo>
                  <a:pt x="127511" y="285005"/>
                </a:lnTo>
                <a:lnTo>
                  <a:pt x="195021" y="285005"/>
                </a:lnTo>
                <a:lnTo>
                  <a:pt x="175234" y="265212"/>
                </a:lnTo>
                <a:close/>
              </a:path>
              <a:path w="217805" h="345440">
                <a:moveTo>
                  <a:pt x="195008" y="56983"/>
                </a:moveTo>
                <a:lnTo>
                  <a:pt x="125971" y="56983"/>
                </a:lnTo>
                <a:lnTo>
                  <a:pt x="139614" y="58067"/>
                </a:lnTo>
                <a:lnTo>
                  <a:pt x="152627" y="61826"/>
                </a:lnTo>
                <a:lnTo>
                  <a:pt x="164627" y="68107"/>
                </a:lnTo>
                <a:lnTo>
                  <a:pt x="175234" y="76757"/>
                </a:lnTo>
                <a:lnTo>
                  <a:pt x="195008" y="56983"/>
                </a:lnTo>
                <a:close/>
              </a:path>
              <a:path w="217805" h="345440">
                <a:moveTo>
                  <a:pt x="217652" y="34339"/>
                </a:moveTo>
                <a:lnTo>
                  <a:pt x="215851" y="36140"/>
                </a:lnTo>
                <a:lnTo>
                  <a:pt x="217652" y="37336"/>
                </a:lnTo>
                <a:lnTo>
                  <a:pt x="217652" y="34339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4" name="object 15"/>
          <p:cNvSpPr>
            <a:spLocks/>
          </p:cNvSpPr>
          <p:nvPr/>
        </p:nvSpPr>
        <p:spPr bwMode="auto">
          <a:xfrm>
            <a:off x="2794000" y="636588"/>
            <a:ext cx="0" cy="284162"/>
          </a:xfrm>
          <a:custGeom>
            <a:avLst/>
            <a:gdLst>
              <a:gd name="T0" fmla="*/ 0 h 285115"/>
              <a:gd name="T1" fmla="*/ 262116 h 285115"/>
              <a:gd name="T2" fmla="*/ 0 60000 65536"/>
              <a:gd name="T3" fmla="*/ 0 60000 65536"/>
              <a:gd name="T4" fmla="*/ 0 h 285115"/>
              <a:gd name="T5" fmla="*/ 285115 h 28511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5115">
                <a:moveTo>
                  <a:pt x="0" y="0"/>
                </a:moveTo>
                <a:lnTo>
                  <a:pt x="0" y="285000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5" name="object 16"/>
          <p:cNvSpPr>
            <a:spLocks/>
          </p:cNvSpPr>
          <p:nvPr/>
        </p:nvSpPr>
        <p:spPr bwMode="auto">
          <a:xfrm>
            <a:off x="2673350" y="576263"/>
            <a:ext cx="239713" cy="60325"/>
          </a:xfrm>
          <a:custGeom>
            <a:avLst/>
            <a:gdLst>
              <a:gd name="T0" fmla="*/ 232204 w 240030"/>
              <a:gd name="T1" fmla="*/ 0 h 60325"/>
              <a:gd name="T2" fmla="*/ 0 w 240030"/>
              <a:gd name="T3" fmla="*/ 0 h 60325"/>
              <a:gd name="T4" fmla="*/ 0 w 240030"/>
              <a:gd name="T5" fmla="*/ 59994 h 60325"/>
              <a:gd name="T6" fmla="*/ 232204 w 240030"/>
              <a:gd name="T7" fmla="*/ 59994 h 60325"/>
              <a:gd name="T8" fmla="*/ 232204 w 240030"/>
              <a:gd name="T9" fmla="*/ 0 h 60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030"/>
              <a:gd name="T16" fmla="*/ 0 h 60325"/>
              <a:gd name="T17" fmla="*/ 240030 w 240030"/>
              <a:gd name="T18" fmla="*/ 60325 h 60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030" h="60325">
                <a:moveTo>
                  <a:pt x="240004" y="0"/>
                </a:moveTo>
                <a:lnTo>
                  <a:pt x="0" y="0"/>
                </a:lnTo>
                <a:lnTo>
                  <a:pt x="0" y="59994"/>
                </a:lnTo>
                <a:lnTo>
                  <a:pt x="240004" y="59994"/>
                </a:lnTo>
                <a:lnTo>
                  <a:pt x="240004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6" name="object 17"/>
          <p:cNvSpPr>
            <a:spLocks/>
          </p:cNvSpPr>
          <p:nvPr/>
        </p:nvSpPr>
        <p:spPr bwMode="auto">
          <a:xfrm>
            <a:off x="2959100" y="860425"/>
            <a:ext cx="239713" cy="60325"/>
          </a:xfrm>
          <a:custGeom>
            <a:avLst/>
            <a:gdLst>
              <a:gd name="T0" fmla="*/ 0 w 240030"/>
              <a:gd name="T1" fmla="*/ 46941 h 60959"/>
              <a:gd name="T2" fmla="*/ 232204 w 240030"/>
              <a:gd name="T3" fmla="*/ 46941 h 60959"/>
              <a:gd name="T4" fmla="*/ 232204 w 240030"/>
              <a:gd name="T5" fmla="*/ 0 h 60959"/>
              <a:gd name="T6" fmla="*/ 0 w 240030"/>
              <a:gd name="T7" fmla="*/ 0 h 60959"/>
              <a:gd name="T8" fmla="*/ 0 w 240030"/>
              <a:gd name="T9" fmla="*/ 46941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030"/>
              <a:gd name="T16" fmla="*/ 0 h 60959"/>
              <a:gd name="T17" fmla="*/ 240030 w 240030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030" h="60959">
                <a:moveTo>
                  <a:pt x="0" y="60960"/>
                </a:moveTo>
                <a:lnTo>
                  <a:pt x="240004" y="60960"/>
                </a:lnTo>
                <a:lnTo>
                  <a:pt x="240004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7" name="object 18"/>
          <p:cNvSpPr>
            <a:spLocks/>
          </p:cNvSpPr>
          <p:nvPr/>
        </p:nvSpPr>
        <p:spPr bwMode="auto">
          <a:xfrm>
            <a:off x="2989263" y="785813"/>
            <a:ext cx="0" cy="74612"/>
          </a:xfrm>
          <a:custGeom>
            <a:avLst/>
            <a:gdLst>
              <a:gd name="T0" fmla="*/ 0 h 74930"/>
              <a:gd name="T1" fmla="*/ 67371 h 74930"/>
              <a:gd name="T2" fmla="*/ 0 60000 65536"/>
              <a:gd name="T3" fmla="*/ 0 60000 65536"/>
              <a:gd name="T4" fmla="*/ 0 h 74930"/>
              <a:gd name="T5" fmla="*/ 74930 h 7493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4930">
                <a:moveTo>
                  <a:pt x="0" y="0"/>
                </a:moveTo>
                <a:lnTo>
                  <a:pt x="0" y="74929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8" name="object 19"/>
          <p:cNvSpPr>
            <a:spLocks/>
          </p:cNvSpPr>
          <p:nvPr/>
        </p:nvSpPr>
        <p:spPr bwMode="auto">
          <a:xfrm>
            <a:off x="2960163" y="726973"/>
            <a:ext cx="209550" cy="60325"/>
          </a:xfrm>
          <a:custGeom>
            <a:avLst/>
            <a:gdLst>
              <a:gd name="T0" fmla="*/ 0 w 210185"/>
              <a:gd name="T1" fmla="*/ 77766 h 59690"/>
              <a:gd name="T2" fmla="*/ 194694 w 210185"/>
              <a:gd name="T3" fmla="*/ 77766 h 59690"/>
              <a:gd name="T4" fmla="*/ 194694 w 210185"/>
              <a:gd name="T5" fmla="*/ 0 h 59690"/>
              <a:gd name="T6" fmla="*/ 0 w 210185"/>
              <a:gd name="T7" fmla="*/ 0 h 59690"/>
              <a:gd name="T8" fmla="*/ 0 w 210185"/>
              <a:gd name="T9" fmla="*/ 77766 h 596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0185"/>
              <a:gd name="T16" fmla="*/ 0 h 59690"/>
              <a:gd name="T17" fmla="*/ 210185 w 210185"/>
              <a:gd name="T18" fmla="*/ 59690 h 596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0185" h="59690">
                <a:moveTo>
                  <a:pt x="0" y="59690"/>
                </a:moveTo>
                <a:lnTo>
                  <a:pt x="209994" y="59690"/>
                </a:lnTo>
                <a:lnTo>
                  <a:pt x="209994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9" name="object 20"/>
          <p:cNvSpPr>
            <a:spLocks/>
          </p:cNvSpPr>
          <p:nvPr/>
        </p:nvSpPr>
        <p:spPr bwMode="auto">
          <a:xfrm>
            <a:off x="2989263" y="635000"/>
            <a:ext cx="0" cy="90488"/>
          </a:xfrm>
          <a:custGeom>
            <a:avLst/>
            <a:gdLst>
              <a:gd name="T0" fmla="*/ 0 h 90170"/>
              <a:gd name="T1" fmla="*/ 98465 h 90170"/>
              <a:gd name="T2" fmla="*/ 0 60000 65536"/>
              <a:gd name="T3" fmla="*/ 0 60000 65536"/>
              <a:gd name="T4" fmla="*/ 0 h 90170"/>
              <a:gd name="T5" fmla="*/ 90170 h 9017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90170">
                <a:moveTo>
                  <a:pt x="0" y="0"/>
                </a:moveTo>
                <a:lnTo>
                  <a:pt x="0" y="90169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0" name="object 21"/>
          <p:cNvSpPr>
            <a:spLocks/>
          </p:cNvSpPr>
          <p:nvPr/>
        </p:nvSpPr>
        <p:spPr bwMode="auto">
          <a:xfrm>
            <a:off x="2959100" y="576263"/>
            <a:ext cx="239713" cy="58737"/>
          </a:xfrm>
          <a:custGeom>
            <a:avLst/>
            <a:gdLst>
              <a:gd name="T0" fmla="*/ 0 w 240030"/>
              <a:gd name="T1" fmla="*/ 39916 h 59690"/>
              <a:gd name="T2" fmla="*/ 232204 w 240030"/>
              <a:gd name="T3" fmla="*/ 39916 h 59690"/>
              <a:gd name="T4" fmla="*/ 232204 w 240030"/>
              <a:gd name="T5" fmla="*/ 0 h 59690"/>
              <a:gd name="T6" fmla="*/ 0 w 240030"/>
              <a:gd name="T7" fmla="*/ 0 h 59690"/>
              <a:gd name="T8" fmla="*/ 0 w 240030"/>
              <a:gd name="T9" fmla="*/ 39916 h 596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030"/>
              <a:gd name="T16" fmla="*/ 0 h 59690"/>
              <a:gd name="T17" fmla="*/ 240030 w 240030"/>
              <a:gd name="T18" fmla="*/ 59690 h 596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030" h="59690">
                <a:moveTo>
                  <a:pt x="0" y="59690"/>
                </a:moveTo>
                <a:lnTo>
                  <a:pt x="240004" y="59690"/>
                </a:lnTo>
                <a:lnTo>
                  <a:pt x="240004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1" name="object 22"/>
          <p:cNvSpPr>
            <a:spLocks/>
          </p:cNvSpPr>
          <p:nvPr/>
        </p:nvSpPr>
        <p:spPr bwMode="auto">
          <a:xfrm>
            <a:off x="3243263" y="576263"/>
            <a:ext cx="239712" cy="344487"/>
          </a:xfrm>
          <a:custGeom>
            <a:avLst/>
            <a:gdLst>
              <a:gd name="T0" fmla="*/ 130601 w 240029"/>
              <a:gd name="T1" fmla="*/ 0 h 345440"/>
              <a:gd name="T2" fmla="*/ 0 w 240029"/>
              <a:gd name="T3" fmla="*/ 0 h 345440"/>
              <a:gd name="T4" fmla="*/ 0 w 240029"/>
              <a:gd name="T5" fmla="*/ 321970 h 345440"/>
              <a:gd name="T6" fmla="*/ 58044 w 240029"/>
              <a:gd name="T7" fmla="*/ 321970 h 345440"/>
              <a:gd name="T8" fmla="*/ 58044 w 240029"/>
              <a:gd name="T9" fmla="*/ 195980 h 345440"/>
              <a:gd name="T10" fmla="*/ 130601 w 240029"/>
              <a:gd name="T11" fmla="*/ 195980 h 345440"/>
              <a:gd name="T12" fmla="*/ 170149 w 240029"/>
              <a:gd name="T13" fmla="*/ 188281 h 345440"/>
              <a:gd name="T14" fmla="*/ 202440 w 240029"/>
              <a:gd name="T15" fmla="*/ 167282 h 345440"/>
              <a:gd name="T16" fmla="*/ 221518 w 240029"/>
              <a:gd name="T17" fmla="*/ 139989 h 345440"/>
              <a:gd name="T18" fmla="*/ 58044 w 240029"/>
              <a:gd name="T19" fmla="*/ 139989 h 345440"/>
              <a:gd name="T20" fmla="*/ 58044 w 240029"/>
              <a:gd name="T21" fmla="*/ 55990 h 345440"/>
              <a:gd name="T22" fmla="*/ 221511 w 240029"/>
              <a:gd name="T23" fmla="*/ 55990 h 345440"/>
              <a:gd name="T24" fmla="*/ 202440 w 240029"/>
              <a:gd name="T25" fmla="*/ 28703 h 345440"/>
              <a:gd name="T26" fmla="*/ 170149 w 240029"/>
              <a:gd name="T27" fmla="*/ 7701 h 345440"/>
              <a:gd name="T28" fmla="*/ 130601 w 240029"/>
              <a:gd name="T29" fmla="*/ 0 h 345440"/>
              <a:gd name="T30" fmla="*/ 221511 w 240029"/>
              <a:gd name="T31" fmla="*/ 55990 h 345440"/>
              <a:gd name="T32" fmla="*/ 130601 w 240029"/>
              <a:gd name="T33" fmla="*/ 55990 h 345440"/>
              <a:gd name="T34" fmla="*/ 147555 w 240029"/>
              <a:gd name="T35" fmla="*/ 59294 h 345440"/>
              <a:gd name="T36" fmla="*/ 161396 w 240029"/>
              <a:gd name="T37" fmla="*/ 68294 h 345440"/>
              <a:gd name="T38" fmla="*/ 170726 w 240029"/>
              <a:gd name="T39" fmla="*/ 81648 h 345440"/>
              <a:gd name="T40" fmla="*/ 174147 w 240029"/>
              <a:gd name="T41" fmla="*/ 97995 h 345440"/>
              <a:gd name="T42" fmla="*/ 170726 w 240029"/>
              <a:gd name="T43" fmla="*/ 114343 h 345440"/>
              <a:gd name="T44" fmla="*/ 161396 w 240029"/>
              <a:gd name="T45" fmla="*/ 127696 h 345440"/>
              <a:gd name="T46" fmla="*/ 147555 w 240029"/>
              <a:gd name="T47" fmla="*/ 136690 h 345440"/>
              <a:gd name="T48" fmla="*/ 130601 w 240029"/>
              <a:gd name="T49" fmla="*/ 139989 h 345440"/>
              <a:gd name="T50" fmla="*/ 221518 w 240029"/>
              <a:gd name="T51" fmla="*/ 139989 h 345440"/>
              <a:gd name="T52" fmla="*/ 224210 w 240029"/>
              <a:gd name="T53" fmla="*/ 136137 h 345440"/>
              <a:gd name="T54" fmla="*/ 232192 w 240029"/>
              <a:gd name="T55" fmla="*/ 97995 h 345440"/>
              <a:gd name="T56" fmla="*/ 224210 w 240029"/>
              <a:gd name="T57" fmla="*/ 59853 h 345440"/>
              <a:gd name="T58" fmla="*/ 221511 w 240029"/>
              <a:gd name="T59" fmla="*/ 55990 h 3454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40029"/>
              <a:gd name="T91" fmla="*/ 0 h 345440"/>
              <a:gd name="T92" fmla="*/ 240029 w 240029"/>
              <a:gd name="T93" fmla="*/ 345440 h 34544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40029" h="345440">
                <a:moveTo>
                  <a:pt x="134988" y="0"/>
                </a:moveTo>
                <a:lnTo>
                  <a:pt x="0" y="0"/>
                </a:lnTo>
                <a:lnTo>
                  <a:pt x="0" y="344995"/>
                </a:lnTo>
                <a:lnTo>
                  <a:pt x="59994" y="344995"/>
                </a:lnTo>
                <a:lnTo>
                  <a:pt x="59994" y="209994"/>
                </a:lnTo>
                <a:lnTo>
                  <a:pt x="134988" y="209994"/>
                </a:lnTo>
                <a:lnTo>
                  <a:pt x="175864" y="201744"/>
                </a:lnTo>
                <a:lnTo>
                  <a:pt x="209240" y="179244"/>
                </a:lnTo>
                <a:lnTo>
                  <a:pt x="228958" y="149999"/>
                </a:lnTo>
                <a:lnTo>
                  <a:pt x="59994" y="149999"/>
                </a:lnTo>
                <a:lnTo>
                  <a:pt x="59994" y="59994"/>
                </a:lnTo>
                <a:lnTo>
                  <a:pt x="228951" y="59994"/>
                </a:lnTo>
                <a:lnTo>
                  <a:pt x="209240" y="30756"/>
                </a:lnTo>
                <a:lnTo>
                  <a:pt x="175864" y="8252"/>
                </a:lnTo>
                <a:lnTo>
                  <a:pt x="134988" y="0"/>
                </a:lnTo>
                <a:close/>
              </a:path>
              <a:path w="240029" h="345440">
                <a:moveTo>
                  <a:pt x="228951" y="59994"/>
                </a:moveTo>
                <a:lnTo>
                  <a:pt x="134988" y="59994"/>
                </a:lnTo>
                <a:lnTo>
                  <a:pt x="152511" y="63532"/>
                </a:lnTo>
                <a:lnTo>
                  <a:pt x="166817" y="73178"/>
                </a:lnTo>
                <a:lnTo>
                  <a:pt x="176461" y="87485"/>
                </a:lnTo>
                <a:lnTo>
                  <a:pt x="179997" y="105003"/>
                </a:lnTo>
                <a:lnTo>
                  <a:pt x="176461" y="122519"/>
                </a:lnTo>
                <a:lnTo>
                  <a:pt x="166817" y="136821"/>
                </a:lnTo>
                <a:lnTo>
                  <a:pt x="152511" y="146464"/>
                </a:lnTo>
                <a:lnTo>
                  <a:pt x="134988" y="149999"/>
                </a:lnTo>
                <a:lnTo>
                  <a:pt x="228958" y="149999"/>
                </a:lnTo>
                <a:lnTo>
                  <a:pt x="231741" y="145872"/>
                </a:lnTo>
                <a:lnTo>
                  <a:pt x="239991" y="105003"/>
                </a:lnTo>
                <a:lnTo>
                  <a:pt x="231741" y="64133"/>
                </a:lnTo>
                <a:lnTo>
                  <a:pt x="228951" y="5999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2" name="object 23"/>
          <p:cNvSpPr>
            <a:spLocks/>
          </p:cNvSpPr>
          <p:nvPr/>
        </p:nvSpPr>
        <p:spPr bwMode="auto">
          <a:xfrm>
            <a:off x="3521075" y="576263"/>
            <a:ext cx="217488" cy="344487"/>
          </a:xfrm>
          <a:custGeom>
            <a:avLst/>
            <a:gdLst>
              <a:gd name="T0" fmla="*/ 122945 w 217804"/>
              <a:gd name="T1" fmla="*/ 0 h 345440"/>
              <a:gd name="T2" fmla="*/ 76677 w 217804"/>
              <a:gd name="T3" fmla="*/ 8715 h 345440"/>
              <a:gd name="T4" fmla="*/ 36006 w 217804"/>
              <a:gd name="T5" fmla="*/ 34857 h 345440"/>
              <a:gd name="T6" fmla="*/ 9355 w 217804"/>
              <a:gd name="T7" fmla="*/ 73448 h 345440"/>
              <a:gd name="T8" fmla="*/ 0 w 217804"/>
              <a:gd name="T9" fmla="*/ 118973 h 345440"/>
              <a:gd name="T10" fmla="*/ 0 w 217804"/>
              <a:gd name="T11" fmla="*/ 202971 h 345440"/>
              <a:gd name="T12" fmla="*/ 9668 w 217804"/>
              <a:gd name="T13" fmla="*/ 249288 h 345440"/>
              <a:gd name="T14" fmla="*/ 36021 w 217804"/>
              <a:gd name="T15" fmla="*/ 287113 h 345440"/>
              <a:gd name="T16" fmla="*/ 75105 w 217804"/>
              <a:gd name="T17" fmla="*/ 312605 h 345440"/>
              <a:gd name="T18" fmla="*/ 122974 w 217804"/>
              <a:gd name="T19" fmla="*/ 321945 h 345440"/>
              <a:gd name="T20" fmla="*/ 147067 w 217804"/>
              <a:gd name="T21" fmla="*/ 319639 h 345440"/>
              <a:gd name="T22" fmla="*/ 170012 w 217804"/>
              <a:gd name="T23" fmla="*/ 312894 h 345440"/>
              <a:gd name="T24" fmla="*/ 191167 w 217804"/>
              <a:gd name="T25" fmla="*/ 301965 h 345440"/>
              <a:gd name="T26" fmla="*/ 209894 w 217804"/>
              <a:gd name="T27" fmla="*/ 287113 h 345440"/>
              <a:gd name="T28" fmla="*/ 188070 w 217804"/>
              <a:gd name="T29" fmla="*/ 265986 h 345440"/>
              <a:gd name="T30" fmla="*/ 122966 w 217804"/>
              <a:gd name="T31" fmla="*/ 265986 h 345440"/>
              <a:gd name="T32" fmla="*/ 98468 w 217804"/>
              <a:gd name="T33" fmla="*/ 261382 h 345440"/>
              <a:gd name="T34" fmla="*/ 68587 w 217804"/>
              <a:gd name="T35" fmla="*/ 237653 h 345440"/>
              <a:gd name="T36" fmla="*/ 57983 w 217804"/>
              <a:gd name="T37" fmla="*/ 202971 h 345440"/>
              <a:gd name="T38" fmla="*/ 57868 w 217804"/>
              <a:gd name="T39" fmla="*/ 117573 h 345440"/>
              <a:gd name="T40" fmla="*/ 62406 w 217804"/>
              <a:gd name="T41" fmla="*/ 92951 h 345440"/>
              <a:gd name="T42" fmla="*/ 75887 w 217804"/>
              <a:gd name="T43" fmla="*/ 72630 h 345440"/>
              <a:gd name="T44" fmla="*/ 96261 w 217804"/>
              <a:gd name="T45" fmla="*/ 58681 h 345440"/>
              <a:gd name="T46" fmla="*/ 121479 w 217804"/>
              <a:gd name="T47" fmla="*/ 53180 h 345440"/>
              <a:gd name="T48" fmla="*/ 188057 w 217804"/>
              <a:gd name="T49" fmla="*/ 53180 h 345440"/>
              <a:gd name="T50" fmla="*/ 208157 w 217804"/>
              <a:gd name="T51" fmla="*/ 33728 h 345440"/>
              <a:gd name="T52" fmla="*/ 169216 w 217804"/>
              <a:gd name="T53" fmla="*/ 8711 h 345440"/>
              <a:gd name="T54" fmla="*/ 122945 w 217804"/>
              <a:gd name="T55" fmla="*/ 0 h 345440"/>
              <a:gd name="T56" fmla="*/ 168988 w 217804"/>
              <a:gd name="T57" fmla="*/ 247509 h 345440"/>
              <a:gd name="T58" fmla="*/ 147458 w 217804"/>
              <a:gd name="T59" fmla="*/ 261365 h 345440"/>
              <a:gd name="T60" fmla="*/ 122966 w 217804"/>
              <a:gd name="T61" fmla="*/ 265986 h 345440"/>
              <a:gd name="T62" fmla="*/ 188070 w 217804"/>
              <a:gd name="T63" fmla="*/ 265986 h 345440"/>
              <a:gd name="T64" fmla="*/ 168988 w 217804"/>
              <a:gd name="T65" fmla="*/ 247509 h 345440"/>
              <a:gd name="T66" fmla="*/ 188057 w 217804"/>
              <a:gd name="T67" fmla="*/ 53180 h 345440"/>
              <a:gd name="T68" fmla="*/ 121479 w 217804"/>
              <a:gd name="T69" fmla="*/ 53180 h 345440"/>
              <a:gd name="T70" fmla="*/ 134637 w 217804"/>
              <a:gd name="T71" fmla="*/ 54192 h 345440"/>
              <a:gd name="T72" fmla="*/ 147187 w 217804"/>
              <a:gd name="T73" fmla="*/ 57699 h 345440"/>
              <a:gd name="T74" fmla="*/ 158760 w 217804"/>
              <a:gd name="T75" fmla="*/ 63563 h 345440"/>
              <a:gd name="T76" fmla="*/ 168988 w 217804"/>
              <a:gd name="T77" fmla="*/ 71635 h 345440"/>
              <a:gd name="T78" fmla="*/ 188057 w 217804"/>
              <a:gd name="T79" fmla="*/ 53180 h 345440"/>
              <a:gd name="T80" fmla="*/ 209894 w 217804"/>
              <a:gd name="T81" fmla="*/ 32048 h 345440"/>
              <a:gd name="T82" fmla="*/ 208157 w 217804"/>
              <a:gd name="T83" fmla="*/ 33728 h 345440"/>
              <a:gd name="T84" fmla="*/ 209894 w 217804"/>
              <a:gd name="T85" fmla="*/ 34845 h 345440"/>
              <a:gd name="T86" fmla="*/ 209894 w 217804"/>
              <a:gd name="T87" fmla="*/ 32048 h 3454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7804"/>
              <a:gd name="T133" fmla="*/ 0 h 345440"/>
              <a:gd name="T134" fmla="*/ 217804 w 217804"/>
              <a:gd name="T135" fmla="*/ 345440 h 3454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7804" h="345440">
                <a:moveTo>
                  <a:pt x="127490" y="0"/>
                </a:moveTo>
                <a:lnTo>
                  <a:pt x="79512" y="9338"/>
                </a:lnTo>
                <a:lnTo>
                  <a:pt x="37337" y="37349"/>
                </a:lnTo>
                <a:lnTo>
                  <a:pt x="9705" y="78700"/>
                </a:lnTo>
                <a:lnTo>
                  <a:pt x="0" y="127481"/>
                </a:lnTo>
                <a:lnTo>
                  <a:pt x="0" y="217485"/>
                </a:lnTo>
                <a:lnTo>
                  <a:pt x="10020" y="267115"/>
                </a:lnTo>
                <a:lnTo>
                  <a:pt x="37352" y="307643"/>
                </a:lnTo>
                <a:lnTo>
                  <a:pt x="77881" y="334957"/>
                </a:lnTo>
                <a:lnTo>
                  <a:pt x="127520" y="344968"/>
                </a:lnTo>
                <a:lnTo>
                  <a:pt x="152503" y="342497"/>
                </a:lnTo>
                <a:lnTo>
                  <a:pt x="176296" y="335268"/>
                </a:lnTo>
                <a:lnTo>
                  <a:pt x="198234" y="323558"/>
                </a:lnTo>
                <a:lnTo>
                  <a:pt x="217652" y="307643"/>
                </a:lnTo>
                <a:lnTo>
                  <a:pt x="195021" y="285005"/>
                </a:lnTo>
                <a:lnTo>
                  <a:pt x="127511" y="285005"/>
                </a:lnTo>
                <a:lnTo>
                  <a:pt x="102107" y="280071"/>
                </a:lnTo>
                <a:lnTo>
                  <a:pt x="71123" y="254647"/>
                </a:lnTo>
                <a:lnTo>
                  <a:pt x="60125" y="217485"/>
                </a:lnTo>
                <a:lnTo>
                  <a:pt x="60007" y="125982"/>
                </a:lnTo>
                <a:lnTo>
                  <a:pt x="64713" y="99599"/>
                </a:lnTo>
                <a:lnTo>
                  <a:pt x="78692" y="77824"/>
                </a:lnTo>
                <a:lnTo>
                  <a:pt x="99819" y="62878"/>
                </a:lnTo>
                <a:lnTo>
                  <a:pt x="125971" y="56983"/>
                </a:lnTo>
                <a:lnTo>
                  <a:pt x="195008" y="56983"/>
                </a:lnTo>
                <a:lnTo>
                  <a:pt x="215851" y="36140"/>
                </a:lnTo>
                <a:lnTo>
                  <a:pt x="175471" y="9333"/>
                </a:lnTo>
                <a:lnTo>
                  <a:pt x="127490" y="0"/>
                </a:lnTo>
                <a:close/>
              </a:path>
              <a:path w="217804" h="345440">
                <a:moveTo>
                  <a:pt x="175234" y="265212"/>
                </a:moveTo>
                <a:lnTo>
                  <a:pt x="152909" y="280052"/>
                </a:lnTo>
                <a:lnTo>
                  <a:pt x="127511" y="285005"/>
                </a:lnTo>
                <a:lnTo>
                  <a:pt x="195021" y="285005"/>
                </a:lnTo>
                <a:lnTo>
                  <a:pt x="175234" y="265212"/>
                </a:lnTo>
                <a:close/>
              </a:path>
              <a:path w="217804" h="345440">
                <a:moveTo>
                  <a:pt x="195008" y="56983"/>
                </a:moveTo>
                <a:lnTo>
                  <a:pt x="125971" y="56983"/>
                </a:lnTo>
                <a:lnTo>
                  <a:pt x="139614" y="58067"/>
                </a:lnTo>
                <a:lnTo>
                  <a:pt x="152627" y="61826"/>
                </a:lnTo>
                <a:lnTo>
                  <a:pt x="164627" y="68107"/>
                </a:lnTo>
                <a:lnTo>
                  <a:pt x="175234" y="76757"/>
                </a:lnTo>
                <a:lnTo>
                  <a:pt x="195008" y="56983"/>
                </a:lnTo>
                <a:close/>
              </a:path>
              <a:path w="217804" h="345440">
                <a:moveTo>
                  <a:pt x="217652" y="34339"/>
                </a:moveTo>
                <a:lnTo>
                  <a:pt x="215851" y="36140"/>
                </a:lnTo>
                <a:lnTo>
                  <a:pt x="217652" y="37336"/>
                </a:lnTo>
                <a:lnTo>
                  <a:pt x="217652" y="34339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3" name="object 24"/>
          <p:cNvSpPr>
            <a:spLocks/>
          </p:cNvSpPr>
          <p:nvPr/>
        </p:nvSpPr>
        <p:spPr bwMode="auto">
          <a:xfrm>
            <a:off x="3903663" y="636588"/>
            <a:ext cx="0" cy="284162"/>
          </a:xfrm>
          <a:custGeom>
            <a:avLst/>
            <a:gdLst>
              <a:gd name="T0" fmla="*/ 0 h 285115"/>
              <a:gd name="T1" fmla="*/ 262116 h 285115"/>
              <a:gd name="T2" fmla="*/ 0 60000 65536"/>
              <a:gd name="T3" fmla="*/ 0 60000 65536"/>
              <a:gd name="T4" fmla="*/ 0 h 285115"/>
              <a:gd name="T5" fmla="*/ 285115 h 28511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5115">
                <a:moveTo>
                  <a:pt x="0" y="0"/>
                </a:moveTo>
                <a:lnTo>
                  <a:pt x="0" y="285000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4" name="object 25"/>
          <p:cNvSpPr>
            <a:spLocks/>
          </p:cNvSpPr>
          <p:nvPr/>
        </p:nvSpPr>
        <p:spPr bwMode="auto">
          <a:xfrm>
            <a:off x="3783013" y="576263"/>
            <a:ext cx="241300" cy="60325"/>
          </a:xfrm>
          <a:custGeom>
            <a:avLst/>
            <a:gdLst>
              <a:gd name="T0" fmla="*/ 273880 w 240029"/>
              <a:gd name="T1" fmla="*/ 0 h 60325"/>
              <a:gd name="T2" fmla="*/ 0 w 240029"/>
              <a:gd name="T3" fmla="*/ 0 h 60325"/>
              <a:gd name="T4" fmla="*/ 0 w 240029"/>
              <a:gd name="T5" fmla="*/ 59994 h 60325"/>
              <a:gd name="T6" fmla="*/ 273880 w 240029"/>
              <a:gd name="T7" fmla="*/ 59994 h 60325"/>
              <a:gd name="T8" fmla="*/ 273880 w 240029"/>
              <a:gd name="T9" fmla="*/ 0 h 60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029"/>
              <a:gd name="T16" fmla="*/ 0 h 60325"/>
              <a:gd name="T17" fmla="*/ 240029 w 240029"/>
              <a:gd name="T18" fmla="*/ 60325 h 60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029" h="60325">
                <a:moveTo>
                  <a:pt x="240004" y="0"/>
                </a:moveTo>
                <a:lnTo>
                  <a:pt x="0" y="0"/>
                </a:lnTo>
                <a:lnTo>
                  <a:pt x="0" y="59994"/>
                </a:lnTo>
                <a:lnTo>
                  <a:pt x="240004" y="59994"/>
                </a:lnTo>
                <a:lnTo>
                  <a:pt x="240004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" name="object 26"/>
          <p:cNvSpPr>
            <a:spLocks/>
          </p:cNvSpPr>
          <p:nvPr/>
        </p:nvSpPr>
        <p:spPr bwMode="auto">
          <a:xfrm>
            <a:off x="4068763" y="576263"/>
            <a:ext cx="239712" cy="344487"/>
          </a:xfrm>
          <a:custGeom>
            <a:avLst/>
            <a:gdLst>
              <a:gd name="T0" fmla="*/ 134238 w 240029"/>
              <a:gd name="T1" fmla="*/ 0 h 345440"/>
              <a:gd name="T2" fmla="*/ 0 w 240029"/>
              <a:gd name="T3" fmla="*/ 0 h 345440"/>
              <a:gd name="T4" fmla="*/ 0 w 240029"/>
              <a:gd name="T5" fmla="*/ 321970 h 345440"/>
              <a:gd name="T6" fmla="*/ 134238 w 240029"/>
              <a:gd name="T7" fmla="*/ 321970 h 345440"/>
              <a:gd name="T8" fmla="*/ 172331 w 240029"/>
              <a:gd name="T9" fmla="*/ 314534 h 345440"/>
              <a:gd name="T10" fmla="*/ 203471 w 240029"/>
              <a:gd name="T11" fmla="*/ 294265 h 345440"/>
              <a:gd name="T12" fmla="*/ 223253 w 240029"/>
              <a:gd name="T13" fmla="*/ 265981 h 345440"/>
              <a:gd name="T14" fmla="*/ 58044 w 240029"/>
              <a:gd name="T15" fmla="*/ 265981 h 345440"/>
              <a:gd name="T16" fmla="*/ 58044 w 240029"/>
              <a:gd name="T17" fmla="*/ 188976 h 345440"/>
              <a:gd name="T18" fmla="*/ 223479 w 240029"/>
              <a:gd name="T19" fmla="*/ 188976 h 345440"/>
              <a:gd name="T20" fmla="*/ 215619 w 240029"/>
              <a:gd name="T21" fmla="*/ 174938 h 345440"/>
              <a:gd name="T22" fmla="*/ 203760 w 240029"/>
              <a:gd name="T23" fmla="*/ 160979 h 345440"/>
              <a:gd name="T24" fmla="*/ 215619 w 240029"/>
              <a:gd name="T25" fmla="*/ 147024 h 345440"/>
              <a:gd name="T26" fmla="*/ 223482 w 240029"/>
              <a:gd name="T27" fmla="*/ 132985 h 345440"/>
              <a:gd name="T28" fmla="*/ 58044 w 240029"/>
              <a:gd name="T29" fmla="*/ 132985 h 345440"/>
              <a:gd name="T30" fmla="*/ 58044 w 240029"/>
              <a:gd name="T31" fmla="*/ 55990 h 345440"/>
              <a:gd name="T32" fmla="*/ 223256 w 240029"/>
              <a:gd name="T33" fmla="*/ 55990 h 345440"/>
              <a:gd name="T34" fmla="*/ 203471 w 240029"/>
              <a:gd name="T35" fmla="*/ 27705 h 345440"/>
              <a:gd name="T36" fmla="*/ 172331 w 240029"/>
              <a:gd name="T37" fmla="*/ 7435 h 345440"/>
              <a:gd name="T38" fmla="*/ 134238 w 240029"/>
              <a:gd name="T39" fmla="*/ 0 h 345440"/>
              <a:gd name="T40" fmla="*/ 223479 w 240029"/>
              <a:gd name="T41" fmla="*/ 188976 h 345440"/>
              <a:gd name="T42" fmla="*/ 134238 w 240029"/>
              <a:gd name="T43" fmla="*/ 188976 h 345440"/>
              <a:gd name="T44" fmla="*/ 149763 w 240029"/>
              <a:gd name="T45" fmla="*/ 192003 h 345440"/>
              <a:gd name="T46" fmla="*/ 162449 w 240029"/>
              <a:gd name="T47" fmla="*/ 200262 h 345440"/>
              <a:gd name="T48" fmla="*/ 171009 w 240029"/>
              <a:gd name="T49" fmla="*/ 212502 h 345440"/>
              <a:gd name="T50" fmla="*/ 174147 w 240029"/>
              <a:gd name="T51" fmla="*/ 227472 h 345440"/>
              <a:gd name="T52" fmla="*/ 171009 w 240029"/>
              <a:gd name="T53" fmla="*/ 242448 h 345440"/>
              <a:gd name="T54" fmla="*/ 162449 w 240029"/>
              <a:gd name="T55" fmla="*/ 254694 h 345440"/>
              <a:gd name="T56" fmla="*/ 149763 w 240029"/>
              <a:gd name="T57" fmla="*/ 262950 h 345440"/>
              <a:gd name="T58" fmla="*/ 134238 w 240029"/>
              <a:gd name="T59" fmla="*/ 265981 h 345440"/>
              <a:gd name="T60" fmla="*/ 223253 w 240029"/>
              <a:gd name="T61" fmla="*/ 265981 h 345440"/>
              <a:gd name="T62" fmla="*/ 224483 w 240029"/>
              <a:gd name="T63" fmla="*/ 264225 h 345440"/>
              <a:gd name="T64" fmla="*/ 232192 w 240029"/>
              <a:gd name="T65" fmla="*/ 227472 h 345440"/>
              <a:gd name="T66" fmla="*/ 230222 w 240029"/>
              <a:gd name="T67" fmla="*/ 208561 h 345440"/>
              <a:gd name="T68" fmla="*/ 224568 w 240029"/>
              <a:gd name="T69" fmla="*/ 190924 h 345440"/>
              <a:gd name="T70" fmla="*/ 223479 w 240029"/>
              <a:gd name="T71" fmla="*/ 188976 h 345440"/>
              <a:gd name="T72" fmla="*/ 223256 w 240029"/>
              <a:gd name="T73" fmla="*/ 55990 h 345440"/>
              <a:gd name="T74" fmla="*/ 134238 w 240029"/>
              <a:gd name="T75" fmla="*/ 55990 h 345440"/>
              <a:gd name="T76" fmla="*/ 149763 w 240029"/>
              <a:gd name="T77" fmla="*/ 59020 h 345440"/>
              <a:gd name="T78" fmla="*/ 162449 w 240029"/>
              <a:gd name="T79" fmla="*/ 67278 h 345440"/>
              <a:gd name="T80" fmla="*/ 171009 w 240029"/>
              <a:gd name="T81" fmla="*/ 79517 h 345440"/>
              <a:gd name="T82" fmla="*/ 174147 w 240029"/>
              <a:gd name="T83" fmla="*/ 94488 h 345440"/>
              <a:gd name="T84" fmla="*/ 171009 w 240029"/>
              <a:gd name="T85" fmla="*/ 109458 h 345440"/>
              <a:gd name="T86" fmla="*/ 162449 w 240029"/>
              <a:gd name="T87" fmla="*/ 121695 h 345440"/>
              <a:gd name="T88" fmla="*/ 149763 w 240029"/>
              <a:gd name="T89" fmla="*/ 129952 h 345440"/>
              <a:gd name="T90" fmla="*/ 134238 w 240029"/>
              <a:gd name="T91" fmla="*/ 132985 h 345440"/>
              <a:gd name="T92" fmla="*/ 223482 w 240029"/>
              <a:gd name="T93" fmla="*/ 132985 h 345440"/>
              <a:gd name="T94" fmla="*/ 224568 w 240029"/>
              <a:gd name="T95" fmla="*/ 131036 h 345440"/>
              <a:gd name="T96" fmla="*/ 230222 w 240029"/>
              <a:gd name="T97" fmla="*/ 113404 h 345440"/>
              <a:gd name="T98" fmla="*/ 232192 w 240029"/>
              <a:gd name="T99" fmla="*/ 94488 h 345440"/>
              <a:gd name="T100" fmla="*/ 224483 w 240029"/>
              <a:gd name="T101" fmla="*/ 57742 h 345440"/>
              <a:gd name="T102" fmla="*/ 223256 w 240029"/>
              <a:gd name="T103" fmla="*/ 55990 h 3454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40029"/>
              <a:gd name="T157" fmla="*/ 0 h 345440"/>
              <a:gd name="T158" fmla="*/ 240029 w 240029"/>
              <a:gd name="T159" fmla="*/ 345440 h 34544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40029" h="345440">
                <a:moveTo>
                  <a:pt x="138747" y="0"/>
                </a:moveTo>
                <a:lnTo>
                  <a:pt x="0" y="0"/>
                </a:lnTo>
                <a:lnTo>
                  <a:pt x="0" y="344995"/>
                </a:lnTo>
                <a:lnTo>
                  <a:pt x="138747" y="344995"/>
                </a:lnTo>
                <a:lnTo>
                  <a:pt x="178119" y="337026"/>
                </a:lnTo>
                <a:lnTo>
                  <a:pt x="210305" y="315307"/>
                </a:lnTo>
                <a:lnTo>
                  <a:pt x="230753" y="285000"/>
                </a:lnTo>
                <a:lnTo>
                  <a:pt x="59994" y="285000"/>
                </a:lnTo>
                <a:lnTo>
                  <a:pt x="59994" y="202488"/>
                </a:lnTo>
                <a:lnTo>
                  <a:pt x="230985" y="202488"/>
                </a:lnTo>
                <a:lnTo>
                  <a:pt x="222862" y="187447"/>
                </a:lnTo>
                <a:lnTo>
                  <a:pt x="210604" y="172491"/>
                </a:lnTo>
                <a:lnTo>
                  <a:pt x="222862" y="157537"/>
                </a:lnTo>
                <a:lnTo>
                  <a:pt x="230988" y="142494"/>
                </a:lnTo>
                <a:lnTo>
                  <a:pt x="59994" y="142494"/>
                </a:lnTo>
                <a:lnTo>
                  <a:pt x="59994" y="59994"/>
                </a:lnTo>
                <a:lnTo>
                  <a:pt x="230756" y="59994"/>
                </a:lnTo>
                <a:lnTo>
                  <a:pt x="210305" y="29686"/>
                </a:lnTo>
                <a:lnTo>
                  <a:pt x="178119" y="7968"/>
                </a:lnTo>
                <a:lnTo>
                  <a:pt x="138747" y="0"/>
                </a:lnTo>
                <a:close/>
              </a:path>
              <a:path w="240029" h="345440">
                <a:moveTo>
                  <a:pt x="230985" y="202488"/>
                </a:moveTo>
                <a:lnTo>
                  <a:pt x="138747" y="202488"/>
                </a:lnTo>
                <a:lnTo>
                  <a:pt x="154793" y="205735"/>
                </a:lnTo>
                <a:lnTo>
                  <a:pt x="167906" y="214583"/>
                </a:lnTo>
                <a:lnTo>
                  <a:pt x="176752" y="227697"/>
                </a:lnTo>
                <a:lnTo>
                  <a:pt x="179997" y="243738"/>
                </a:lnTo>
                <a:lnTo>
                  <a:pt x="176752" y="259786"/>
                </a:lnTo>
                <a:lnTo>
                  <a:pt x="167906" y="272903"/>
                </a:lnTo>
                <a:lnTo>
                  <a:pt x="154793" y="281753"/>
                </a:lnTo>
                <a:lnTo>
                  <a:pt x="138747" y="285000"/>
                </a:lnTo>
                <a:lnTo>
                  <a:pt x="230753" y="285000"/>
                </a:lnTo>
                <a:lnTo>
                  <a:pt x="232023" y="283118"/>
                </a:lnTo>
                <a:lnTo>
                  <a:pt x="239991" y="243738"/>
                </a:lnTo>
                <a:lnTo>
                  <a:pt x="237955" y="223474"/>
                </a:lnTo>
                <a:lnTo>
                  <a:pt x="232113" y="204576"/>
                </a:lnTo>
                <a:lnTo>
                  <a:pt x="230985" y="202488"/>
                </a:lnTo>
                <a:close/>
              </a:path>
              <a:path w="240029" h="345440">
                <a:moveTo>
                  <a:pt x="230756" y="59994"/>
                </a:moveTo>
                <a:lnTo>
                  <a:pt x="138747" y="59994"/>
                </a:lnTo>
                <a:lnTo>
                  <a:pt x="154793" y="63241"/>
                </a:lnTo>
                <a:lnTo>
                  <a:pt x="167906" y="72089"/>
                </a:lnTo>
                <a:lnTo>
                  <a:pt x="176752" y="85203"/>
                </a:lnTo>
                <a:lnTo>
                  <a:pt x="179997" y="101244"/>
                </a:lnTo>
                <a:lnTo>
                  <a:pt x="176752" y="117285"/>
                </a:lnTo>
                <a:lnTo>
                  <a:pt x="167906" y="130398"/>
                </a:lnTo>
                <a:lnTo>
                  <a:pt x="154793" y="139247"/>
                </a:lnTo>
                <a:lnTo>
                  <a:pt x="138747" y="142494"/>
                </a:lnTo>
                <a:lnTo>
                  <a:pt x="230988" y="142494"/>
                </a:lnTo>
                <a:lnTo>
                  <a:pt x="232113" y="140411"/>
                </a:lnTo>
                <a:lnTo>
                  <a:pt x="237955" y="121513"/>
                </a:lnTo>
                <a:lnTo>
                  <a:pt x="239991" y="101244"/>
                </a:lnTo>
                <a:lnTo>
                  <a:pt x="232023" y="61872"/>
                </a:lnTo>
                <a:lnTo>
                  <a:pt x="230756" y="5999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6" name="object 27"/>
          <p:cNvSpPr>
            <a:spLocks/>
          </p:cNvSpPr>
          <p:nvPr/>
        </p:nvSpPr>
        <p:spPr bwMode="auto">
          <a:xfrm>
            <a:off x="4352925" y="576263"/>
            <a:ext cx="255588" cy="344487"/>
          </a:xfrm>
          <a:custGeom>
            <a:avLst/>
            <a:gdLst>
              <a:gd name="T0" fmla="*/ 131525 w 255270"/>
              <a:gd name="T1" fmla="*/ 0 h 345440"/>
              <a:gd name="T2" fmla="*/ 80332 w 255270"/>
              <a:gd name="T3" fmla="*/ 9350 h 345440"/>
              <a:gd name="T4" fmla="*/ 38527 w 255270"/>
              <a:gd name="T5" fmla="*/ 34848 h 345440"/>
              <a:gd name="T6" fmla="*/ 10342 w 255270"/>
              <a:gd name="T7" fmla="*/ 72668 h 345440"/>
              <a:gd name="T8" fmla="*/ 0 w 255270"/>
              <a:gd name="T9" fmla="*/ 118986 h 345440"/>
              <a:gd name="T10" fmla="*/ 0 w 255270"/>
              <a:gd name="T11" fmla="*/ 202985 h 345440"/>
              <a:gd name="T12" fmla="*/ 10342 w 255270"/>
              <a:gd name="T13" fmla="*/ 249298 h 345440"/>
              <a:gd name="T14" fmla="*/ 38527 w 255270"/>
              <a:gd name="T15" fmla="*/ 287121 h 345440"/>
              <a:gd name="T16" fmla="*/ 80332 w 255270"/>
              <a:gd name="T17" fmla="*/ 312622 h 345440"/>
              <a:gd name="T18" fmla="*/ 131525 w 255270"/>
              <a:gd name="T19" fmla="*/ 321970 h 345440"/>
              <a:gd name="T20" fmla="*/ 182719 w 255270"/>
              <a:gd name="T21" fmla="*/ 312622 h 345440"/>
              <a:gd name="T22" fmla="*/ 224527 w 255270"/>
              <a:gd name="T23" fmla="*/ 287121 h 345440"/>
              <a:gd name="T24" fmla="*/ 240282 w 255270"/>
              <a:gd name="T25" fmla="*/ 265981 h 345440"/>
              <a:gd name="T26" fmla="*/ 131525 w 255270"/>
              <a:gd name="T27" fmla="*/ 265981 h 345440"/>
              <a:gd name="T28" fmla="*/ 104423 w 255270"/>
              <a:gd name="T29" fmla="*/ 261032 h 345440"/>
              <a:gd name="T30" fmla="*/ 82289 w 255270"/>
              <a:gd name="T31" fmla="*/ 247525 h 345440"/>
              <a:gd name="T32" fmla="*/ 67365 w 255270"/>
              <a:gd name="T33" fmla="*/ 227504 h 345440"/>
              <a:gd name="T34" fmla="*/ 61891 w 255270"/>
              <a:gd name="T35" fmla="*/ 202985 h 345440"/>
              <a:gd name="T36" fmla="*/ 61891 w 255270"/>
              <a:gd name="T37" fmla="*/ 118986 h 345440"/>
              <a:gd name="T38" fmla="*/ 67365 w 255270"/>
              <a:gd name="T39" fmla="*/ 94469 h 345440"/>
              <a:gd name="T40" fmla="*/ 82289 w 255270"/>
              <a:gd name="T41" fmla="*/ 74444 h 345440"/>
              <a:gd name="T42" fmla="*/ 104423 w 255270"/>
              <a:gd name="T43" fmla="*/ 60942 h 345440"/>
              <a:gd name="T44" fmla="*/ 131525 w 255270"/>
              <a:gd name="T45" fmla="*/ 55990 h 345440"/>
              <a:gd name="T46" fmla="*/ 240285 w 255270"/>
              <a:gd name="T47" fmla="*/ 55990 h 345440"/>
              <a:gd name="T48" fmla="*/ 224527 w 255270"/>
              <a:gd name="T49" fmla="*/ 34848 h 345440"/>
              <a:gd name="T50" fmla="*/ 182719 w 255270"/>
              <a:gd name="T51" fmla="*/ 9350 h 345440"/>
              <a:gd name="T52" fmla="*/ 131525 w 255270"/>
              <a:gd name="T53" fmla="*/ 0 h 345440"/>
              <a:gd name="T54" fmla="*/ 240285 w 255270"/>
              <a:gd name="T55" fmla="*/ 55990 h 345440"/>
              <a:gd name="T56" fmla="*/ 131525 w 255270"/>
              <a:gd name="T57" fmla="*/ 55990 h 345440"/>
              <a:gd name="T58" fmla="*/ 158628 w 255270"/>
              <a:gd name="T59" fmla="*/ 60942 h 345440"/>
              <a:gd name="T60" fmla="*/ 180763 w 255270"/>
              <a:gd name="T61" fmla="*/ 74444 h 345440"/>
              <a:gd name="T62" fmla="*/ 195686 w 255270"/>
              <a:gd name="T63" fmla="*/ 94469 h 345440"/>
              <a:gd name="T64" fmla="*/ 201159 w 255270"/>
              <a:gd name="T65" fmla="*/ 118986 h 345440"/>
              <a:gd name="T66" fmla="*/ 201159 w 255270"/>
              <a:gd name="T67" fmla="*/ 202985 h 345440"/>
              <a:gd name="T68" fmla="*/ 195686 w 255270"/>
              <a:gd name="T69" fmla="*/ 227504 h 345440"/>
              <a:gd name="T70" fmla="*/ 180763 w 255270"/>
              <a:gd name="T71" fmla="*/ 247525 h 345440"/>
              <a:gd name="T72" fmla="*/ 158628 w 255270"/>
              <a:gd name="T73" fmla="*/ 261032 h 345440"/>
              <a:gd name="T74" fmla="*/ 131525 w 255270"/>
              <a:gd name="T75" fmla="*/ 265981 h 345440"/>
              <a:gd name="T76" fmla="*/ 240282 w 255270"/>
              <a:gd name="T77" fmla="*/ 265981 h 345440"/>
              <a:gd name="T78" fmla="*/ 252714 w 255270"/>
              <a:gd name="T79" fmla="*/ 249298 h 345440"/>
              <a:gd name="T80" fmla="*/ 263050 w 255270"/>
              <a:gd name="T81" fmla="*/ 202985 h 345440"/>
              <a:gd name="T82" fmla="*/ 263050 w 255270"/>
              <a:gd name="T83" fmla="*/ 118986 h 345440"/>
              <a:gd name="T84" fmla="*/ 252714 w 255270"/>
              <a:gd name="T85" fmla="*/ 72668 h 345440"/>
              <a:gd name="T86" fmla="*/ 240285 w 255270"/>
              <a:gd name="T87" fmla="*/ 55990 h 3454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55270"/>
              <a:gd name="T133" fmla="*/ 0 h 345440"/>
              <a:gd name="T134" fmla="*/ 255270 w 255270"/>
              <a:gd name="T135" fmla="*/ 345440 h 3454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55270" h="345440">
                <a:moveTo>
                  <a:pt x="127495" y="0"/>
                </a:moveTo>
                <a:lnTo>
                  <a:pt x="77870" y="10018"/>
                </a:lnTo>
                <a:lnTo>
                  <a:pt x="37344" y="37339"/>
                </a:lnTo>
                <a:lnTo>
                  <a:pt x="10019" y="77865"/>
                </a:lnTo>
                <a:lnTo>
                  <a:pt x="0" y="127495"/>
                </a:lnTo>
                <a:lnTo>
                  <a:pt x="0" y="217500"/>
                </a:lnTo>
                <a:lnTo>
                  <a:pt x="10019" y="267125"/>
                </a:lnTo>
                <a:lnTo>
                  <a:pt x="37344" y="307651"/>
                </a:lnTo>
                <a:lnTo>
                  <a:pt x="77870" y="334975"/>
                </a:lnTo>
                <a:lnTo>
                  <a:pt x="127495" y="344995"/>
                </a:lnTo>
                <a:lnTo>
                  <a:pt x="177120" y="334975"/>
                </a:lnTo>
                <a:lnTo>
                  <a:pt x="217646" y="307651"/>
                </a:lnTo>
                <a:lnTo>
                  <a:pt x="232918" y="285000"/>
                </a:lnTo>
                <a:lnTo>
                  <a:pt x="127495" y="285000"/>
                </a:lnTo>
                <a:lnTo>
                  <a:pt x="101223" y="279695"/>
                </a:lnTo>
                <a:lnTo>
                  <a:pt x="79767" y="265228"/>
                </a:lnTo>
                <a:lnTo>
                  <a:pt x="65300" y="243772"/>
                </a:lnTo>
                <a:lnTo>
                  <a:pt x="59994" y="217500"/>
                </a:lnTo>
                <a:lnTo>
                  <a:pt x="59994" y="127495"/>
                </a:lnTo>
                <a:lnTo>
                  <a:pt x="65300" y="101223"/>
                </a:lnTo>
                <a:lnTo>
                  <a:pt x="79767" y="79767"/>
                </a:lnTo>
                <a:lnTo>
                  <a:pt x="101223" y="65300"/>
                </a:lnTo>
                <a:lnTo>
                  <a:pt x="127495" y="59994"/>
                </a:lnTo>
                <a:lnTo>
                  <a:pt x="232921" y="59994"/>
                </a:lnTo>
                <a:lnTo>
                  <a:pt x="217646" y="37339"/>
                </a:lnTo>
                <a:lnTo>
                  <a:pt x="177120" y="10018"/>
                </a:lnTo>
                <a:lnTo>
                  <a:pt x="127495" y="0"/>
                </a:lnTo>
                <a:close/>
              </a:path>
              <a:path w="255270" h="345440">
                <a:moveTo>
                  <a:pt x="232921" y="59994"/>
                </a:moveTo>
                <a:lnTo>
                  <a:pt x="127495" y="59994"/>
                </a:lnTo>
                <a:lnTo>
                  <a:pt x="153767" y="65300"/>
                </a:lnTo>
                <a:lnTo>
                  <a:pt x="175223" y="79767"/>
                </a:lnTo>
                <a:lnTo>
                  <a:pt x="189690" y="101223"/>
                </a:lnTo>
                <a:lnTo>
                  <a:pt x="194995" y="127495"/>
                </a:lnTo>
                <a:lnTo>
                  <a:pt x="194995" y="217500"/>
                </a:lnTo>
                <a:lnTo>
                  <a:pt x="189690" y="243772"/>
                </a:lnTo>
                <a:lnTo>
                  <a:pt x="175223" y="265228"/>
                </a:lnTo>
                <a:lnTo>
                  <a:pt x="153767" y="279695"/>
                </a:lnTo>
                <a:lnTo>
                  <a:pt x="127495" y="285000"/>
                </a:lnTo>
                <a:lnTo>
                  <a:pt x="232918" y="285000"/>
                </a:lnTo>
                <a:lnTo>
                  <a:pt x="244970" y="267125"/>
                </a:lnTo>
                <a:lnTo>
                  <a:pt x="254990" y="217500"/>
                </a:lnTo>
                <a:lnTo>
                  <a:pt x="254990" y="127495"/>
                </a:lnTo>
                <a:lnTo>
                  <a:pt x="244970" y="77865"/>
                </a:lnTo>
                <a:lnTo>
                  <a:pt x="232921" y="5999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7" name="object 28"/>
          <p:cNvSpPr>
            <a:spLocks/>
          </p:cNvSpPr>
          <p:nvPr/>
        </p:nvSpPr>
        <p:spPr bwMode="auto">
          <a:xfrm>
            <a:off x="1458913" y="1085850"/>
            <a:ext cx="344487" cy="346075"/>
          </a:xfrm>
          <a:custGeom>
            <a:avLst/>
            <a:gdLst>
              <a:gd name="T0" fmla="*/ 55994 w 345439"/>
              <a:gd name="T1" fmla="*/ 0 h 345440"/>
              <a:gd name="T2" fmla="*/ 0 w 345439"/>
              <a:gd name="T3" fmla="*/ 0 h 345440"/>
              <a:gd name="T4" fmla="*/ 0 w 345439"/>
              <a:gd name="T5" fmla="*/ 361219 h 345440"/>
              <a:gd name="T6" fmla="*/ 55994 w 345439"/>
              <a:gd name="T7" fmla="*/ 361219 h 345440"/>
              <a:gd name="T8" fmla="*/ 55994 w 345439"/>
              <a:gd name="T9" fmla="*/ 219873 h 345440"/>
              <a:gd name="T10" fmla="*/ 153999 w 345439"/>
              <a:gd name="T11" fmla="*/ 219873 h 345440"/>
              <a:gd name="T12" fmla="*/ 153999 w 345439"/>
              <a:gd name="T13" fmla="*/ 157060 h 345440"/>
              <a:gd name="T14" fmla="*/ 55994 w 345439"/>
              <a:gd name="T15" fmla="*/ 157060 h 345440"/>
              <a:gd name="T16" fmla="*/ 55994 w 345439"/>
              <a:gd name="T17" fmla="*/ 0 h 345440"/>
              <a:gd name="T18" fmla="*/ 153999 w 345439"/>
              <a:gd name="T19" fmla="*/ 219873 h 345440"/>
              <a:gd name="T20" fmla="*/ 98002 w 345439"/>
              <a:gd name="T21" fmla="*/ 219873 h 345440"/>
              <a:gd name="T22" fmla="*/ 98002 w 345439"/>
              <a:gd name="T23" fmla="*/ 235576 h 345440"/>
              <a:gd name="T24" fmla="*/ 106804 w 345439"/>
              <a:gd name="T25" fmla="*/ 284483 h 345440"/>
              <a:gd name="T26" fmla="*/ 130805 w 345439"/>
              <a:gd name="T27" fmla="*/ 324422 h 345440"/>
              <a:gd name="T28" fmla="*/ 166407 w 345439"/>
              <a:gd name="T29" fmla="*/ 351344 h 345440"/>
              <a:gd name="T30" fmla="*/ 210004 w 345439"/>
              <a:gd name="T31" fmla="*/ 361219 h 345440"/>
              <a:gd name="T32" fmla="*/ 253597 w 345439"/>
              <a:gd name="T33" fmla="*/ 351344 h 345440"/>
              <a:gd name="T34" fmla="*/ 289193 w 345439"/>
              <a:gd name="T35" fmla="*/ 324422 h 345440"/>
              <a:gd name="T36" fmla="*/ 304839 w 345439"/>
              <a:gd name="T37" fmla="*/ 298400 h 345440"/>
              <a:gd name="T38" fmla="*/ 210004 w 345439"/>
              <a:gd name="T39" fmla="*/ 298400 h 345440"/>
              <a:gd name="T40" fmla="*/ 188200 w 345439"/>
              <a:gd name="T41" fmla="*/ 293457 h 345440"/>
              <a:gd name="T42" fmla="*/ 170401 w 345439"/>
              <a:gd name="T43" fmla="*/ 279993 h 345440"/>
              <a:gd name="T44" fmla="*/ 158398 w 345439"/>
              <a:gd name="T45" fmla="*/ 260026 h 345440"/>
              <a:gd name="T46" fmla="*/ 153999 w 345439"/>
              <a:gd name="T47" fmla="*/ 235576 h 345440"/>
              <a:gd name="T48" fmla="*/ 153999 w 345439"/>
              <a:gd name="T49" fmla="*/ 219873 h 345440"/>
              <a:gd name="T50" fmla="*/ 304835 w 345439"/>
              <a:gd name="T51" fmla="*/ 62827 h 345440"/>
              <a:gd name="T52" fmla="*/ 210004 w 345439"/>
              <a:gd name="T53" fmla="*/ 62827 h 345440"/>
              <a:gd name="T54" fmla="*/ 231800 w 345439"/>
              <a:gd name="T55" fmla="*/ 67763 h 345440"/>
              <a:gd name="T56" fmla="*/ 249599 w 345439"/>
              <a:gd name="T57" fmla="*/ 81224 h 345440"/>
              <a:gd name="T58" fmla="*/ 261602 w 345439"/>
              <a:gd name="T59" fmla="*/ 101191 h 345440"/>
              <a:gd name="T60" fmla="*/ 266001 w 345439"/>
              <a:gd name="T61" fmla="*/ 125641 h 345440"/>
              <a:gd name="T62" fmla="*/ 266001 w 345439"/>
              <a:gd name="T63" fmla="*/ 235576 h 345440"/>
              <a:gd name="T64" fmla="*/ 261602 w 345439"/>
              <a:gd name="T65" fmla="*/ 260026 h 345440"/>
              <a:gd name="T66" fmla="*/ 249599 w 345439"/>
              <a:gd name="T67" fmla="*/ 279993 h 345440"/>
              <a:gd name="T68" fmla="*/ 231800 w 345439"/>
              <a:gd name="T69" fmla="*/ 293457 h 345440"/>
              <a:gd name="T70" fmla="*/ 210004 w 345439"/>
              <a:gd name="T71" fmla="*/ 298400 h 345440"/>
              <a:gd name="T72" fmla="*/ 304839 w 345439"/>
              <a:gd name="T73" fmla="*/ 298400 h 345440"/>
              <a:gd name="T74" fmla="*/ 313193 w 345439"/>
              <a:gd name="T75" fmla="*/ 284483 h 345440"/>
              <a:gd name="T76" fmla="*/ 321995 w 345439"/>
              <a:gd name="T77" fmla="*/ 235576 h 345440"/>
              <a:gd name="T78" fmla="*/ 321995 w 345439"/>
              <a:gd name="T79" fmla="*/ 125641 h 345440"/>
              <a:gd name="T80" fmla="*/ 313193 w 345439"/>
              <a:gd name="T81" fmla="*/ 76737 h 345440"/>
              <a:gd name="T82" fmla="*/ 304835 w 345439"/>
              <a:gd name="T83" fmla="*/ 62827 h 345440"/>
              <a:gd name="T84" fmla="*/ 210004 w 345439"/>
              <a:gd name="T85" fmla="*/ 0 h 345440"/>
              <a:gd name="T86" fmla="*/ 166407 w 345439"/>
              <a:gd name="T87" fmla="*/ 9875 h 345440"/>
              <a:gd name="T88" fmla="*/ 130805 w 345439"/>
              <a:gd name="T89" fmla="*/ 36802 h 345440"/>
              <a:gd name="T90" fmla="*/ 106804 w 345439"/>
              <a:gd name="T91" fmla="*/ 76737 h 345440"/>
              <a:gd name="T92" fmla="*/ 98002 w 345439"/>
              <a:gd name="T93" fmla="*/ 125641 h 345440"/>
              <a:gd name="T94" fmla="*/ 98002 w 345439"/>
              <a:gd name="T95" fmla="*/ 157060 h 345440"/>
              <a:gd name="T96" fmla="*/ 153999 w 345439"/>
              <a:gd name="T97" fmla="*/ 157060 h 345440"/>
              <a:gd name="T98" fmla="*/ 153999 w 345439"/>
              <a:gd name="T99" fmla="*/ 125641 h 345440"/>
              <a:gd name="T100" fmla="*/ 158398 w 345439"/>
              <a:gd name="T101" fmla="*/ 101191 h 345440"/>
              <a:gd name="T102" fmla="*/ 170401 w 345439"/>
              <a:gd name="T103" fmla="*/ 81224 h 345440"/>
              <a:gd name="T104" fmla="*/ 188200 w 345439"/>
              <a:gd name="T105" fmla="*/ 67763 h 345440"/>
              <a:gd name="T106" fmla="*/ 210004 w 345439"/>
              <a:gd name="T107" fmla="*/ 62827 h 345440"/>
              <a:gd name="T108" fmla="*/ 304835 w 345439"/>
              <a:gd name="T109" fmla="*/ 62827 h 345440"/>
              <a:gd name="T110" fmla="*/ 289193 w 345439"/>
              <a:gd name="T111" fmla="*/ 36802 h 345440"/>
              <a:gd name="T112" fmla="*/ 253597 w 345439"/>
              <a:gd name="T113" fmla="*/ 9875 h 345440"/>
              <a:gd name="T114" fmla="*/ 210004 w 345439"/>
              <a:gd name="T115" fmla="*/ 0 h 3454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5439"/>
              <a:gd name="T175" fmla="*/ 0 h 345440"/>
              <a:gd name="T176" fmla="*/ 345439 w 345439"/>
              <a:gd name="T177" fmla="*/ 345440 h 34544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5439" h="345440">
                <a:moveTo>
                  <a:pt x="59994" y="0"/>
                </a:moveTo>
                <a:lnTo>
                  <a:pt x="0" y="0"/>
                </a:lnTo>
                <a:lnTo>
                  <a:pt x="0" y="345008"/>
                </a:lnTo>
                <a:lnTo>
                  <a:pt x="59994" y="345008"/>
                </a:lnTo>
                <a:lnTo>
                  <a:pt x="59994" y="210007"/>
                </a:lnTo>
                <a:lnTo>
                  <a:pt x="164998" y="210007"/>
                </a:lnTo>
                <a:lnTo>
                  <a:pt x="164998" y="150012"/>
                </a:lnTo>
                <a:lnTo>
                  <a:pt x="59994" y="150012"/>
                </a:lnTo>
                <a:lnTo>
                  <a:pt x="59994" y="0"/>
                </a:lnTo>
                <a:close/>
              </a:path>
              <a:path w="345439" h="345440">
                <a:moveTo>
                  <a:pt x="164998" y="210007"/>
                </a:moveTo>
                <a:lnTo>
                  <a:pt x="105003" y="210007"/>
                </a:lnTo>
                <a:lnTo>
                  <a:pt x="105003" y="225005"/>
                </a:lnTo>
                <a:lnTo>
                  <a:pt x="114433" y="271718"/>
                </a:lnTo>
                <a:lnTo>
                  <a:pt x="140149" y="309862"/>
                </a:lnTo>
                <a:lnTo>
                  <a:pt x="178293" y="335578"/>
                </a:lnTo>
                <a:lnTo>
                  <a:pt x="225005" y="345008"/>
                </a:lnTo>
                <a:lnTo>
                  <a:pt x="271711" y="335578"/>
                </a:lnTo>
                <a:lnTo>
                  <a:pt x="309851" y="309862"/>
                </a:lnTo>
                <a:lnTo>
                  <a:pt x="326612" y="285000"/>
                </a:lnTo>
                <a:lnTo>
                  <a:pt x="225005" y="285000"/>
                </a:lnTo>
                <a:lnTo>
                  <a:pt x="201645" y="280286"/>
                </a:lnTo>
                <a:lnTo>
                  <a:pt x="182572" y="267428"/>
                </a:lnTo>
                <a:lnTo>
                  <a:pt x="169713" y="248358"/>
                </a:lnTo>
                <a:lnTo>
                  <a:pt x="164998" y="225005"/>
                </a:lnTo>
                <a:lnTo>
                  <a:pt x="164998" y="210007"/>
                </a:lnTo>
                <a:close/>
              </a:path>
              <a:path w="345439" h="345440">
                <a:moveTo>
                  <a:pt x="326608" y="60007"/>
                </a:moveTo>
                <a:lnTo>
                  <a:pt x="225005" y="60007"/>
                </a:lnTo>
                <a:lnTo>
                  <a:pt x="248358" y="64722"/>
                </a:lnTo>
                <a:lnTo>
                  <a:pt x="267428" y="77579"/>
                </a:lnTo>
                <a:lnTo>
                  <a:pt x="280286" y="96649"/>
                </a:lnTo>
                <a:lnTo>
                  <a:pt x="285000" y="120002"/>
                </a:lnTo>
                <a:lnTo>
                  <a:pt x="285000" y="225005"/>
                </a:lnTo>
                <a:lnTo>
                  <a:pt x="280286" y="248358"/>
                </a:lnTo>
                <a:lnTo>
                  <a:pt x="267428" y="267428"/>
                </a:lnTo>
                <a:lnTo>
                  <a:pt x="248358" y="280286"/>
                </a:lnTo>
                <a:lnTo>
                  <a:pt x="225005" y="285000"/>
                </a:lnTo>
                <a:lnTo>
                  <a:pt x="326612" y="285000"/>
                </a:lnTo>
                <a:lnTo>
                  <a:pt x="335566" y="271718"/>
                </a:lnTo>
                <a:lnTo>
                  <a:pt x="344995" y="225005"/>
                </a:lnTo>
                <a:lnTo>
                  <a:pt x="344995" y="120002"/>
                </a:lnTo>
                <a:lnTo>
                  <a:pt x="335566" y="73294"/>
                </a:lnTo>
                <a:lnTo>
                  <a:pt x="326608" y="60007"/>
                </a:lnTo>
                <a:close/>
              </a:path>
              <a:path w="345439" h="345440">
                <a:moveTo>
                  <a:pt x="225005" y="0"/>
                </a:moveTo>
                <a:lnTo>
                  <a:pt x="178293" y="9431"/>
                </a:lnTo>
                <a:lnTo>
                  <a:pt x="140149" y="35150"/>
                </a:lnTo>
                <a:lnTo>
                  <a:pt x="114433" y="73294"/>
                </a:lnTo>
                <a:lnTo>
                  <a:pt x="105003" y="120002"/>
                </a:lnTo>
                <a:lnTo>
                  <a:pt x="105003" y="150012"/>
                </a:lnTo>
                <a:lnTo>
                  <a:pt x="164998" y="150012"/>
                </a:lnTo>
                <a:lnTo>
                  <a:pt x="164998" y="120002"/>
                </a:lnTo>
                <a:lnTo>
                  <a:pt x="169713" y="96649"/>
                </a:lnTo>
                <a:lnTo>
                  <a:pt x="182572" y="77579"/>
                </a:lnTo>
                <a:lnTo>
                  <a:pt x="201645" y="64722"/>
                </a:lnTo>
                <a:lnTo>
                  <a:pt x="225005" y="60007"/>
                </a:lnTo>
                <a:lnTo>
                  <a:pt x="326608" y="60007"/>
                </a:lnTo>
                <a:lnTo>
                  <a:pt x="309851" y="35150"/>
                </a:lnTo>
                <a:lnTo>
                  <a:pt x="271711" y="9431"/>
                </a:lnTo>
                <a:lnTo>
                  <a:pt x="225005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8" name="object 29"/>
          <p:cNvSpPr>
            <a:spLocks/>
          </p:cNvSpPr>
          <p:nvPr/>
        </p:nvSpPr>
        <p:spPr bwMode="auto">
          <a:xfrm>
            <a:off x="1841500" y="1085850"/>
            <a:ext cx="217488" cy="346075"/>
          </a:xfrm>
          <a:custGeom>
            <a:avLst/>
            <a:gdLst>
              <a:gd name="T0" fmla="*/ 122937 w 217805"/>
              <a:gd name="T1" fmla="*/ 0 h 345440"/>
              <a:gd name="T2" fmla="*/ 76673 w 217805"/>
              <a:gd name="T3" fmla="*/ 9777 h 345440"/>
              <a:gd name="T4" fmla="*/ 36003 w 217805"/>
              <a:gd name="T5" fmla="*/ 39104 h 345440"/>
              <a:gd name="T6" fmla="*/ 9355 w 217805"/>
              <a:gd name="T7" fmla="*/ 82398 h 345440"/>
              <a:gd name="T8" fmla="*/ 0 w 217805"/>
              <a:gd name="T9" fmla="*/ 133471 h 345440"/>
              <a:gd name="T10" fmla="*/ 0 w 217805"/>
              <a:gd name="T11" fmla="*/ 227703 h 345440"/>
              <a:gd name="T12" fmla="*/ 9672 w 217805"/>
              <a:gd name="T13" fmla="*/ 279666 h 345440"/>
              <a:gd name="T14" fmla="*/ 36020 w 217805"/>
              <a:gd name="T15" fmla="*/ 322098 h 345440"/>
              <a:gd name="T16" fmla="*/ 75103 w 217805"/>
              <a:gd name="T17" fmla="*/ 350700 h 345440"/>
              <a:gd name="T18" fmla="*/ 122960 w 217805"/>
              <a:gd name="T19" fmla="*/ 361189 h 345440"/>
              <a:gd name="T20" fmla="*/ 147052 w 217805"/>
              <a:gd name="T21" fmla="*/ 358595 h 345440"/>
              <a:gd name="T22" fmla="*/ 169996 w 217805"/>
              <a:gd name="T23" fmla="*/ 351021 h 345440"/>
              <a:gd name="T24" fmla="*/ 191151 w 217805"/>
              <a:gd name="T25" fmla="*/ 338755 h 345440"/>
              <a:gd name="T26" fmla="*/ 209870 w 217805"/>
              <a:gd name="T27" fmla="*/ 322087 h 345440"/>
              <a:gd name="T28" fmla="*/ 188053 w 217805"/>
              <a:gd name="T29" fmla="*/ 298405 h 345440"/>
              <a:gd name="T30" fmla="*/ 122951 w 217805"/>
              <a:gd name="T31" fmla="*/ 298405 h 345440"/>
              <a:gd name="T32" fmla="*/ 98455 w 217805"/>
              <a:gd name="T33" fmla="*/ 293229 h 345440"/>
              <a:gd name="T34" fmla="*/ 68577 w 217805"/>
              <a:gd name="T35" fmla="*/ 266612 h 345440"/>
              <a:gd name="T36" fmla="*/ 57975 w 217805"/>
              <a:gd name="T37" fmla="*/ 227703 h 345440"/>
              <a:gd name="T38" fmla="*/ 57862 w 217805"/>
              <a:gd name="T39" fmla="*/ 131901 h 345440"/>
              <a:gd name="T40" fmla="*/ 62405 w 217805"/>
              <a:gd name="T41" fmla="*/ 104278 h 345440"/>
              <a:gd name="T42" fmla="*/ 75882 w 217805"/>
              <a:gd name="T43" fmla="*/ 81481 h 345440"/>
              <a:gd name="T44" fmla="*/ 96252 w 217805"/>
              <a:gd name="T45" fmla="*/ 65833 h 345440"/>
              <a:gd name="T46" fmla="*/ 121467 w 217805"/>
              <a:gd name="T47" fmla="*/ 59659 h 345440"/>
              <a:gd name="T48" fmla="*/ 188036 w 217805"/>
              <a:gd name="T49" fmla="*/ 59659 h 345440"/>
              <a:gd name="T50" fmla="*/ 208133 w 217805"/>
              <a:gd name="T51" fmla="*/ 37838 h 345440"/>
              <a:gd name="T52" fmla="*/ 169198 w 217805"/>
              <a:gd name="T53" fmla="*/ 9772 h 345440"/>
              <a:gd name="T54" fmla="*/ 122937 w 217805"/>
              <a:gd name="T55" fmla="*/ 0 h 345440"/>
              <a:gd name="T56" fmla="*/ 168968 w 217805"/>
              <a:gd name="T57" fmla="*/ 277673 h 345440"/>
              <a:gd name="T58" fmla="*/ 147441 w 217805"/>
              <a:gd name="T59" fmla="*/ 293209 h 345440"/>
              <a:gd name="T60" fmla="*/ 122951 w 217805"/>
              <a:gd name="T61" fmla="*/ 298405 h 345440"/>
              <a:gd name="T62" fmla="*/ 188053 w 217805"/>
              <a:gd name="T63" fmla="*/ 298405 h 345440"/>
              <a:gd name="T64" fmla="*/ 168968 w 217805"/>
              <a:gd name="T65" fmla="*/ 277673 h 345440"/>
              <a:gd name="T66" fmla="*/ 188036 w 217805"/>
              <a:gd name="T67" fmla="*/ 59659 h 345440"/>
              <a:gd name="T68" fmla="*/ 121467 w 217805"/>
              <a:gd name="T69" fmla="*/ 59659 h 345440"/>
              <a:gd name="T70" fmla="*/ 134618 w 217805"/>
              <a:gd name="T71" fmla="*/ 60797 h 345440"/>
              <a:gd name="T72" fmla="*/ 147169 w 217805"/>
              <a:gd name="T73" fmla="*/ 64731 h 345440"/>
              <a:gd name="T74" fmla="*/ 158745 w 217805"/>
              <a:gd name="T75" fmla="*/ 71307 h 345440"/>
              <a:gd name="T76" fmla="*/ 168968 w 217805"/>
              <a:gd name="T77" fmla="*/ 80363 h 345440"/>
              <a:gd name="T78" fmla="*/ 188036 w 217805"/>
              <a:gd name="T79" fmla="*/ 59659 h 345440"/>
              <a:gd name="T80" fmla="*/ 209870 w 217805"/>
              <a:gd name="T81" fmla="*/ 35952 h 345440"/>
              <a:gd name="T82" fmla="*/ 208133 w 217805"/>
              <a:gd name="T83" fmla="*/ 37838 h 345440"/>
              <a:gd name="T84" fmla="*/ 209870 w 217805"/>
              <a:gd name="T85" fmla="*/ 39091 h 345440"/>
              <a:gd name="T86" fmla="*/ 209870 w 217805"/>
              <a:gd name="T87" fmla="*/ 35952 h 3454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7805"/>
              <a:gd name="T133" fmla="*/ 0 h 345440"/>
              <a:gd name="T134" fmla="*/ 217805 w 217805"/>
              <a:gd name="T135" fmla="*/ 345440 h 3454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7805" h="345440">
                <a:moveTo>
                  <a:pt x="127495" y="0"/>
                </a:moveTo>
                <a:lnTo>
                  <a:pt x="79517" y="9338"/>
                </a:lnTo>
                <a:lnTo>
                  <a:pt x="37338" y="37349"/>
                </a:lnTo>
                <a:lnTo>
                  <a:pt x="9705" y="78700"/>
                </a:lnTo>
                <a:lnTo>
                  <a:pt x="0" y="127481"/>
                </a:lnTo>
                <a:lnTo>
                  <a:pt x="0" y="217485"/>
                </a:lnTo>
                <a:lnTo>
                  <a:pt x="10027" y="267116"/>
                </a:lnTo>
                <a:lnTo>
                  <a:pt x="37357" y="307641"/>
                </a:lnTo>
                <a:lnTo>
                  <a:pt x="77888" y="334963"/>
                </a:lnTo>
                <a:lnTo>
                  <a:pt x="127520" y="344981"/>
                </a:lnTo>
                <a:lnTo>
                  <a:pt x="152505" y="342502"/>
                </a:lnTo>
                <a:lnTo>
                  <a:pt x="176301" y="335268"/>
                </a:lnTo>
                <a:lnTo>
                  <a:pt x="198240" y="323553"/>
                </a:lnTo>
                <a:lnTo>
                  <a:pt x="217652" y="307630"/>
                </a:lnTo>
                <a:lnTo>
                  <a:pt x="195027" y="285005"/>
                </a:lnTo>
                <a:lnTo>
                  <a:pt x="127511" y="285005"/>
                </a:lnTo>
                <a:lnTo>
                  <a:pt x="102107" y="280071"/>
                </a:lnTo>
                <a:lnTo>
                  <a:pt x="71119" y="254647"/>
                </a:lnTo>
                <a:lnTo>
                  <a:pt x="60125" y="217485"/>
                </a:lnTo>
                <a:lnTo>
                  <a:pt x="60007" y="125982"/>
                </a:lnTo>
                <a:lnTo>
                  <a:pt x="64719" y="99599"/>
                </a:lnTo>
                <a:lnTo>
                  <a:pt x="78697" y="77824"/>
                </a:lnTo>
                <a:lnTo>
                  <a:pt x="99821" y="62878"/>
                </a:lnTo>
                <a:lnTo>
                  <a:pt x="125971" y="56983"/>
                </a:lnTo>
                <a:lnTo>
                  <a:pt x="195008" y="56983"/>
                </a:lnTo>
                <a:lnTo>
                  <a:pt x="215851" y="36140"/>
                </a:lnTo>
                <a:lnTo>
                  <a:pt x="175473" y="9333"/>
                </a:lnTo>
                <a:lnTo>
                  <a:pt x="127495" y="0"/>
                </a:lnTo>
                <a:close/>
              </a:path>
              <a:path w="217805" h="345440">
                <a:moveTo>
                  <a:pt x="175234" y="265212"/>
                </a:moveTo>
                <a:lnTo>
                  <a:pt x="152909" y="280052"/>
                </a:lnTo>
                <a:lnTo>
                  <a:pt x="127511" y="285005"/>
                </a:lnTo>
                <a:lnTo>
                  <a:pt x="195027" y="285005"/>
                </a:lnTo>
                <a:lnTo>
                  <a:pt x="175234" y="265212"/>
                </a:lnTo>
                <a:close/>
              </a:path>
              <a:path w="217805" h="345440">
                <a:moveTo>
                  <a:pt x="195008" y="56983"/>
                </a:moveTo>
                <a:lnTo>
                  <a:pt x="125971" y="56983"/>
                </a:lnTo>
                <a:lnTo>
                  <a:pt x="139610" y="58067"/>
                </a:lnTo>
                <a:lnTo>
                  <a:pt x="152627" y="61826"/>
                </a:lnTo>
                <a:lnTo>
                  <a:pt x="164631" y="68107"/>
                </a:lnTo>
                <a:lnTo>
                  <a:pt x="175234" y="76757"/>
                </a:lnTo>
                <a:lnTo>
                  <a:pt x="195008" y="56983"/>
                </a:lnTo>
                <a:close/>
              </a:path>
              <a:path w="217805" h="345440">
                <a:moveTo>
                  <a:pt x="217652" y="34339"/>
                </a:moveTo>
                <a:lnTo>
                  <a:pt x="215851" y="36140"/>
                </a:lnTo>
                <a:lnTo>
                  <a:pt x="217652" y="37336"/>
                </a:lnTo>
                <a:lnTo>
                  <a:pt x="217652" y="34339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9" name="object 30"/>
          <p:cNvSpPr>
            <a:spLocks/>
          </p:cNvSpPr>
          <p:nvPr/>
        </p:nvSpPr>
        <p:spPr bwMode="auto">
          <a:xfrm>
            <a:off x="2224088" y="1146175"/>
            <a:ext cx="0" cy="284163"/>
          </a:xfrm>
          <a:custGeom>
            <a:avLst/>
            <a:gdLst>
              <a:gd name="T0" fmla="*/ 0 h 285115"/>
              <a:gd name="T1" fmla="*/ 262141 h 285115"/>
              <a:gd name="T2" fmla="*/ 0 60000 65536"/>
              <a:gd name="T3" fmla="*/ 0 60000 65536"/>
              <a:gd name="T4" fmla="*/ 0 h 285115"/>
              <a:gd name="T5" fmla="*/ 285115 h 28511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5115">
                <a:moveTo>
                  <a:pt x="0" y="0"/>
                </a:moveTo>
                <a:lnTo>
                  <a:pt x="0" y="285000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0" name="object 31"/>
          <p:cNvSpPr>
            <a:spLocks/>
          </p:cNvSpPr>
          <p:nvPr/>
        </p:nvSpPr>
        <p:spPr bwMode="auto">
          <a:xfrm>
            <a:off x="2103438" y="1085850"/>
            <a:ext cx="239712" cy="60325"/>
          </a:xfrm>
          <a:custGeom>
            <a:avLst/>
            <a:gdLst>
              <a:gd name="T0" fmla="*/ 232180 w 240030"/>
              <a:gd name="T1" fmla="*/ 0 h 60325"/>
              <a:gd name="T2" fmla="*/ 0 w 240030"/>
              <a:gd name="T3" fmla="*/ 0 h 60325"/>
              <a:gd name="T4" fmla="*/ 0 w 240030"/>
              <a:gd name="T5" fmla="*/ 59994 h 60325"/>
              <a:gd name="T6" fmla="*/ 232180 w 240030"/>
              <a:gd name="T7" fmla="*/ 59994 h 60325"/>
              <a:gd name="T8" fmla="*/ 232180 w 240030"/>
              <a:gd name="T9" fmla="*/ 0 h 60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030"/>
              <a:gd name="T16" fmla="*/ 0 h 60325"/>
              <a:gd name="T17" fmla="*/ 240030 w 240030"/>
              <a:gd name="T18" fmla="*/ 60325 h 60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030" h="60325">
                <a:moveTo>
                  <a:pt x="240004" y="0"/>
                </a:moveTo>
                <a:lnTo>
                  <a:pt x="0" y="0"/>
                </a:lnTo>
                <a:lnTo>
                  <a:pt x="0" y="59994"/>
                </a:lnTo>
                <a:lnTo>
                  <a:pt x="240004" y="59994"/>
                </a:lnTo>
                <a:lnTo>
                  <a:pt x="240004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1" name="object 32"/>
          <p:cNvSpPr>
            <a:spLocks/>
          </p:cNvSpPr>
          <p:nvPr/>
        </p:nvSpPr>
        <p:spPr bwMode="auto">
          <a:xfrm>
            <a:off x="2389188" y="1085850"/>
            <a:ext cx="284162" cy="346075"/>
          </a:xfrm>
          <a:custGeom>
            <a:avLst/>
            <a:gdLst>
              <a:gd name="T0" fmla="*/ 55182 w 285114"/>
              <a:gd name="T1" fmla="*/ 0 h 345440"/>
              <a:gd name="T2" fmla="*/ 0 w 285114"/>
              <a:gd name="T3" fmla="*/ 0 h 345440"/>
              <a:gd name="T4" fmla="*/ 0 w 285114"/>
              <a:gd name="T5" fmla="*/ 361205 h 345440"/>
              <a:gd name="T6" fmla="*/ 55182 w 285114"/>
              <a:gd name="T7" fmla="*/ 361205 h 345440"/>
              <a:gd name="T8" fmla="*/ 121580 w 285114"/>
              <a:gd name="T9" fmla="*/ 251281 h 345440"/>
              <a:gd name="T10" fmla="*/ 55182 w 285114"/>
              <a:gd name="T11" fmla="*/ 251281 h 345440"/>
              <a:gd name="T12" fmla="*/ 55182 w 285114"/>
              <a:gd name="T13" fmla="*/ 0 h 345440"/>
              <a:gd name="T14" fmla="*/ 262141 w 285114"/>
              <a:gd name="T15" fmla="*/ 109937 h 345440"/>
              <a:gd name="T16" fmla="*/ 206957 w 285114"/>
              <a:gd name="T17" fmla="*/ 109937 h 345440"/>
              <a:gd name="T18" fmla="*/ 206957 w 285114"/>
              <a:gd name="T19" fmla="*/ 361205 h 345440"/>
              <a:gd name="T20" fmla="*/ 262141 w 285114"/>
              <a:gd name="T21" fmla="*/ 361205 h 345440"/>
              <a:gd name="T22" fmla="*/ 262141 w 285114"/>
              <a:gd name="T23" fmla="*/ 109937 h 345440"/>
              <a:gd name="T24" fmla="*/ 262141 w 285114"/>
              <a:gd name="T25" fmla="*/ 0 h 345440"/>
              <a:gd name="T26" fmla="*/ 206957 w 285114"/>
              <a:gd name="T27" fmla="*/ 0 h 345440"/>
              <a:gd name="T28" fmla="*/ 55182 w 285114"/>
              <a:gd name="T29" fmla="*/ 251281 h 345440"/>
              <a:gd name="T30" fmla="*/ 121580 w 285114"/>
              <a:gd name="T31" fmla="*/ 251281 h 345440"/>
              <a:gd name="T32" fmla="*/ 206957 w 285114"/>
              <a:gd name="T33" fmla="*/ 109937 h 345440"/>
              <a:gd name="T34" fmla="*/ 262141 w 285114"/>
              <a:gd name="T35" fmla="*/ 109937 h 345440"/>
              <a:gd name="T36" fmla="*/ 262141 w 285114"/>
              <a:gd name="T37" fmla="*/ 0 h 3454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5114"/>
              <a:gd name="T58" fmla="*/ 0 h 345440"/>
              <a:gd name="T59" fmla="*/ 285114 w 285114"/>
              <a:gd name="T60" fmla="*/ 345440 h 3454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5114" h="345440">
                <a:moveTo>
                  <a:pt x="59994" y="0"/>
                </a:moveTo>
                <a:lnTo>
                  <a:pt x="0" y="0"/>
                </a:lnTo>
                <a:lnTo>
                  <a:pt x="0" y="344995"/>
                </a:lnTo>
                <a:lnTo>
                  <a:pt x="59994" y="344995"/>
                </a:lnTo>
                <a:lnTo>
                  <a:pt x="132183" y="240004"/>
                </a:lnTo>
                <a:lnTo>
                  <a:pt x="59994" y="240004"/>
                </a:lnTo>
                <a:lnTo>
                  <a:pt x="59994" y="0"/>
                </a:lnTo>
                <a:close/>
              </a:path>
              <a:path w="285114" h="345440">
                <a:moveTo>
                  <a:pt x="285000" y="105003"/>
                </a:moveTo>
                <a:lnTo>
                  <a:pt x="225005" y="105003"/>
                </a:lnTo>
                <a:lnTo>
                  <a:pt x="225005" y="344995"/>
                </a:lnTo>
                <a:lnTo>
                  <a:pt x="285000" y="344995"/>
                </a:lnTo>
                <a:lnTo>
                  <a:pt x="285000" y="105003"/>
                </a:lnTo>
                <a:close/>
              </a:path>
              <a:path w="285114" h="345440">
                <a:moveTo>
                  <a:pt x="285000" y="0"/>
                </a:moveTo>
                <a:lnTo>
                  <a:pt x="225005" y="0"/>
                </a:lnTo>
                <a:lnTo>
                  <a:pt x="59994" y="240004"/>
                </a:lnTo>
                <a:lnTo>
                  <a:pt x="132183" y="240004"/>
                </a:lnTo>
                <a:lnTo>
                  <a:pt x="225005" y="105003"/>
                </a:lnTo>
                <a:lnTo>
                  <a:pt x="285000" y="105003"/>
                </a:lnTo>
                <a:lnTo>
                  <a:pt x="28500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2" name="object 33"/>
          <p:cNvSpPr>
            <a:spLocks/>
          </p:cNvSpPr>
          <p:nvPr/>
        </p:nvSpPr>
        <p:spPr bwMode="auto">
          <a:xfrm>
            <a:off x="2989263" y="1430338"/>
            <a:ext cx="0" cy="74613"/>
          </a:xfrm>
          <a:custGeom>
            <a:avLst/>
            <a:gdLst>
              <a:gd name="T0" fmla="*/ 0 h 74930"/>
              <a:gd name="T1" fmla="*/ 67395 h 74930"/>
              <a:gd name="T2" fmla="*/ 0 60000 65536"/>
              <a:gd name="T3" fmla="*/ 0 60000 65536"/>
              <a:gd name="T4" fmla="*/ 0 h 74930"/>
              <a:gd name="T5" fmla="*/ 74930 h 7493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4930">
                <a:moveTo>
                  <a:pt x="0" y="0"/>
                </a:moveTo>
                <a:lnTo>
                  <a:pt x="0" y="74930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3" name="object 34"/>
          <p:cNvSpPr>
            <a:spLocks/>
          </p:cNvSpPr>
          <p:nvPr/>
        </p:nvSpPr>
        <p:spPr bwMode="auto">
          <a:xfrm>
            <a:off x="2711450" y="1370012"/>
            <a:ext cx="300037" cy="61912"/>
          </a:xfrm>
          <a:custGeom>
            <a:avLst/>
            <a:gdLst>
              <a:gd name="T0" fmla="*/ 0 w 300355"/>
              <a:gd name="T1" fmla="*/ 89841 h 60959"/>
              <a:gd name="T2" fmla="*/ 292157 w 300355"/>
              <a:gd name="T3" fmla="*/ 89841 h 60959"/>
              <a:gd name="T4" fmla="*/ 292157 w 300355"/>
              <a:gd name="T5" fmla="*/ 0 h 60959"/>
              <a:gd name="T6" fmla="*/ 0 w 300355"/>
              <a:gd name="T7" fmla="*/ 0 h 60959"/>
              <a:gd name="T8" fmla="*/ 0 w 300355"/>
              <a:gd name="T9" fmla="*/ 89841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355"/>
              <a:gd name="T16" fmla="*/ 0 h 60959"/>
              <a:gd name="T17" fmla="*/ 300355 w 300355"/>
              <a:gd name="T18" fmla="*/ 60959 h 60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355" h="60959">
                <a:moveTo>
                  <a:pt x="0" y="60960"/>
                </a:moveTo>
                <a:lnTo>
                  <a:pt x="299999" y="60960"/>
                </a:lnTo>
                <a:lnTo>
                  <a:pt x="299999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4" name="object 35"/>
          <p:cNvSpPr>
            <a:spLocks/>
          </p:cNvSpPr>
          <p:nvPr/>
        </p:nvSpPr>
        <p:spPr bwMode="auto">
          <a:xfrm>
            <a:off x="2747963" y="1085850"/>
            <a:ext cx="0" cy="284163"/>
          </a:xfrm>
          <a:custGeom>
            <a:avLst/>
            <a:gdLst>
              <a:gd name="T0" fmla="*/ 0 h 284480"/>
              <a:gd name="T1" fmla="*/ 276659 h 284480"/>
              <a:gd name="T2" fmla="*/ 0 60000 65536"/>
              <a:gd name="T3" fmla="*/ 0 60000 65536"/>
              <a:gd name="T4" fmla="*/ 0 h 284480"/>
              <a:gd name="T5" fmla="*/ 284480 h 28448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4480">
                <a:moveTo>
                  <a:pt x="0" y="0"/>
                </a:moveTo>
                <a:lnTo>
                  <a:pt x="0" y="284479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5" name="object 36"/>
          <p:cNvSpPr>
            <a:spLocks/>
          </p:cNvSpPr>
          <p:nvPr/>
        </p:nvSpPr>
        <p:spPr bwMode="auto">
          <a:xfrm>
            <a:off x="2943225" y="1085850"/>
            <a:ext cx="0" cy="285750"/>
          </a:xfrm>
          <a:custGeom>
            <a:avLst/>
            <a:gdLst>
              <a:gd name="T0" fmla="*/ 0 h 285115"/>
              <a:gd name="T1" fmla="*/ 301301 h 285115"/>
              <a:gd name="T2" fmla="*/ 0 60000 65536"/>
              <a:gd name="T3" fmla="*/ 0 60000 65536"/>
              <a:gd name="T4" fmla="*/ 0 h 285115"/>
              <a:gd name="T5" fmla="*/ 285115 h 28511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5115">
                <a:moveTo>
                  <a:pt x="0" y="0"/>
                </a:moveTo>
                <a:lnTo>
                  <a:pt x="0" y="285000"/>
                </a:lnTo>
              </a:path>
            </a:pathLst>
          </a:custGeom>
          <a:noFill/>
          <a:ln w="60007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6" name="object 37"/>
          <p:cNvSpPr>
            <a:spLocks/>
          </p:cNvSpPr>
          <p:nvPr/>
        </p:nvSpPr>
        <p:spPr bwMode="auto">
          <a:xfrm>
            <a:off x="3094038" y="1085850"/>
            <a:ext cx="0" cy="346075"/>
          </a:xfrm>
          <a:custGeom>
            <a:avLst/>
            <a:gdLst>
              <a:gd name="T0" fmla="*/ 0 h 345440"/>
              <a:gd name="T1" fmla="*/ 361205 h 345440"/>
              <a:gd name="T2" fmla="*/ 0 60000 65536"/>
              <a:gd name="T3" fmla="*/ 0 60000 65536"/>
              <a:gd name="T4" fmla="*/ 0 h 345440"/>
              <a:gd name="T5" fmla="*/ 345440 h 34544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45440">
                <a:moveTo>
                  <a:pt x="0" y="0"/>
                </a:moveTo>
                <a:lnTo>
                  <a:pt x="0" y="344995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7" name="object 38"/>
          <p:cNvSpPr>
            <a:spLocks/>
          </p:cNvSpPr>
          <p:nvPr/>
        </p:nvSpPr>
        <p:spPr bwMode="auto">
          <a:xfrm>
            <a:off x="3228975" y="1085850"/>
            <a:ext cx="0" cy="346075"/>
          </a:xfrm>
          <a:custGeom>
            <a:avLst/>
            <a:gdLst>
              <a:gd name="T0" fmla="*/ 0 h 345440"/>
              <a:gd name="T1" fmla="*/ 361205 h 345440"/>
              <a:gd name="T2" fmla="*/ 0 60000 65536"/>
              <a:gd name="T3" fmla="*/ 0 60000 65536"/>
              <a:gd name="T4" fmla="*/ 0 h 345440"/>
              <a:gd name="T5" fmla="*/ 345440 h 34544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45440">
                <a:moveTo>
                  <a:pt x="0" y="0"/>
                </a:moveTo>
                <a:lnTo>
                  <a:pt x="0" y="344995"/>
                </a:lnTo>
              </a:path>
            </a:pathLst>
          </a:custGeom>
          <a:noFill/>
          <a:ln w="59994">
            <a:solidFill>
              <a:srgbClr val="231F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8" name="object 39"/>
          <p:cNvSpPr>
            <a:spLocks/>
          </p:cNvSpPr>
          <p:nvPr/>
        </p:nvSpPr>
        <p:spPr bwMode="auto">
          <a:xfrm>
            <a:off x="3154363" y="981075"/>
            <a:ext cx="60325" cy="60325"/>
          </a:xfrm>
          <a:custGeom>
            <a:avLst/>
            <a:gdLst>
              <a:gd name="T0" fmla="*/ 29997 w 60325"/>
              <a:gd name="T1" fmla="*/ 0 h 60325"/>
              <a:gd name="T2" fmla="*/ 18318 w 60325"/>
              <a:gd name="T3" fmla="*/ 2358 h 60325"/>
              <a:gd name="T4" fmla="*/ 8783 w 60325"/>
              <a:gd name="T5" fmla="*/ 8788 h 60325"/>
              <a:gd name="T6" fmla="*/ 2356 w 60325"/>
              <a:gd name="T7" fmla="*/ 18323 h 60325"/>
              <a:gd name="T8" fmla="*/ 0 w 60325"/>
              <a:gd name="T9" fmla="*/ 29997 h 60325"/>
              <a:gd name="T10" fmla="*/ 2356 w 60325"/>
              <a:gd name="T11" fmla="*/ 41676 h 60325"/>
              <a:gd name="T12" fmla="*/ 8783 w 60325"/>
              <a:gd name="T13" fmla="*/ 51211 h 60325"/>
              <a:gd name="T14" fmla="*/ 18318 w 60325"/>
              <a:gd name="T15" fmla="*/ 57638 h 60325"/>
              <a:gd name="T16" fmla="*/ 29997 w 60325"/>
              <a:gd name="T17" fmla="*/ 59994 h 60325"/>
              <a:gd name="T18" fmla="*/ 41676 w 60325"/>
              <a:gd name="T19" fmla="*/ 57638 h 60325"/>
              <a:gd name="T20" fmla="*/ 51211 w 60325"/>
              <a:gd name="T21" fmla="*/ 51211 h 60325"/>
              <a:gd name="T22" fmla="*/ 57638 w 60325"/>
              <a:gd name="T23" fmla="*/ 41676 h 60325"/>
              <a:gd name="T24" fmla="*/ 59994 w 60325"/>
              <a:gd name="T25" fmla="*/ 29997 h 60325"/>
              <a:gd name="T26" fmla="*/ 57638 w 60325"/>
              <a:gd name="T27" fmla="*/ 18323 h 60325"/>
              <a:gd name="T28" fmla="*/ 51211 w 60325"/>
              <a:gd name="T29" fmla="*/ 8788 h 60325"/>
              <a:gd name="T30" fmla="*/ 41676 w 60325"/>
              <a:gd name="T31" fmla="*/ 2358 h 60325"/>
              <a:gd name="T32" fmla="*/ 29997 w 60325"/>
              <a:gd name="T33" fmla="*/ 0 h 603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325"/>
              <a:gd name="T52" fmla="*/ 0 h 60325"/>
              <a:gd name="T53" fmla="*/ 60325 w 60325"/>
              <a:gd name="T54" fmla="*/ 60325 h 603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325" h="60325">
                <a:moveTo>
                  <a:pt x="29997" y="0"/>
                </a:moveTo>
                <a:lnTo>
                  <a:pt x="18318" y="2358"/>
                </a:lnTo>
                <a:lnTo>
                  <a:pt x="8783" y="8788"/>
                </a:lnTo>
                <a:lnTo>
                  <a:pt x="2356" y="18323"/>
                </a:lnTo>
                <a:lnTo>
                  <a:pt x="0" y="29997"/>
                </a:lnTo>
                <a:lnTo>
                  <a:pt x="2356" y="41676"/>
                </a:lnTo>
                <a:lnTo>
                  <a:pt x="8783" y="51211"/>
                </a:lnTo>
                <a:lnTo>
                  <a:pt x="18318" y="57638"/>
                </a:lnTo>
                <a:lnTo>
                  <a:pt x="29997" y="59994"/>
                </a:lnTo>
                <a:lnTo>
                  <a:pt x="41676" y="57638"/>
                </a:lnTo>
                <a:lnTo>
                  <a:pt x="51211" y="51211"/>
                </a:lnTo>
                <a:lnTo>
                  <a:pt x="57638" y="41676"/>
                </a:lnTo>
                <a:lnTo>
                  <a:pt x="59994" y="29997"/>
                </a:lnTo>
                <a:lnTo>
                  <a:pt x="57638" y="18323"/>
                </a:lnTo>
                <a:lnTo>
                  <a:pt x="51211" y="8788"/>
                </a:lnTo>
                <a:lnTo>
                  <a:pt x="41676" y="2358"/>
                </a:lnTo>
                <a:lnTo>
                  <a:pt x="29997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9" name="object 40"/>
          <p:cNvSpPr>
            <a:spLocks/>
          </p:cNvSpPr>
          <p:nvPr/>
        </p:nvSpPr>
        <p:spPr bwMode="auto">
          <a:xfrm>
            <a:off x="3243263" y="981075"/>
            <a:ext cx="60325" cy="60325"/>
          </a:xfrm>
          <a:custGeom>
            <a:avLst/>
            <a:gdLst>
              <a:gd name="T0" fmla="*/ 29997 w 60325"/>
              <a:gd name="T1" fmla="*/ 0 h 60325"/>
              <a:gd name="T2" fmla="*/ 18318 w 60325"/>
              <a:gd name="T3" fmla="*/ 2358 h 60325"/>
              <a:gd name="T4" fmla="*/ 8783 w 60325"/>
              <a:gd name="T5" fmla="*/ 8788 h 60325"/>
              <a:gd name="T6" fmla="*/ 2356 w 60325"/>
              <a:gd name="T7" fmla="*/ 18323 h 60325"/>
              <a:gd name="T8" fmla="*/ 0 w 60325"/>
              <a:gd name="T9" fmla="*/ 29997 h 60325"/>
              <a:gd name="T10" fmla="*/ 2356 w 60325"/>
              <a:gd name="T11" fmla="*/ 41676 h 60325"/>
              <a:gd name="T12" fmla="*/ 8783 w 60325"/>
              <a:gd name="T13" fmla="*/ 51211 h 60325"/>
              <a:gd name="T14" fmla="*/ 18318 w 60325"/>
              <a:gd name="T15" fmla="*/ 57638 h 60325"/>
              <a:gd name="T16" fmla="*/ 29997 w 60325"/>
              <a:gd name="T17" fmla="*/ 59994 h 60325"/>
              <a:gd name="T18" fmla="*/ 41676 w 60325"/>
              <a:gd name="T19" fmla="*/ 57638 h 60325"/>
              <a:gd name="T20" fmla="*/ 51211 w 60325"/>
              <a:gd name="T21" fmla="*/ 51211 h 60325"/>
              <a:gd name="T22" fmla="*/ 57638 w 60325"/>
              <a:gd name="T23" fmla="*/ 41676 h 60325"/>
              <a:gd name="T24" fmla="*/ 59994 w 60325"/>
              <a:gd name="T25" fmla="*/ 29997 h 60325"/>
              <a:gd name="T26" fmla="*/ 57638 w 60325"/>
              <a:gd name="T27" fmla="*/ 18323 h 60325"/>
              <a:gd name="T28" fmla="*/ 51211 w 60325"/>
              <a:gd name="T29" fmla="*/ 8788 h 60325"/>
              <a:gd name="T30" fmla="*/ 41676 w 60325"/>
              <a:gd name="T31" fmla="*/ 2358 h 60325"/>
              <a:gd name="T32" fmla="*/ 29997 w 60325"/>
              <a:gd name="T33" fmla="*/ 0 h 603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325"/>
              <a:gd name="T52" fmla="*/ 0 h 60325"/>
              <a:gd name="T53" fmla="*/ 60325 w 60325"/>
              <a:gd name="T54" fmla="*/ 60325 h 603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325" h="60325">
                <a:moveTo>
                  <a:pt x="29997" y="0"/>
                </a:moveTo>
                <a:lnTo>
                  <a:pt x="18318" y="2358"/>
                </a:lnTo>
                <a:lnTo>
                  <a:pt x="8783" y="8788"/>
                </a:lnTo>
                <a:lnTo>
                  <a:pt x="2356" y="18323"/>
                </a:lnTo>
                <a:lnTo>
                  <a:pt x="0" y="29997"/>
                </a:lnTo>
                <a:lnTo>
                  <a:pt x="2356" y="41676"/>
                </a:lnTo>
                <a:lnTo>
                  <a:pt x="8783" y="51211"/>
                </a:lnTo>
                <a:lnTo>
                  <a:pt x="18318" y="57638"/>
                </a:lnTo>
                <a:lnTo>
                  <a:pt x="29997" y="59994"/>
                </a:lnTo>
                <a:lnTo>
                  <a:pt x="41676" y="57638"/>
                </a:lnTo>
                <a:lnTo>
                  <a:pt x="51211" y="51211"/>
                </a:lnTo>
                <a:lnTo>
                  <a:pt x="57638" y="41676"/>
                </a:lnTo>
                <a:lnTo>
                  <a:pt x="59994" y="29997"/>
                </a:lnTo>
                <a:lnTo>
                  <a:pt x="57638" y="18323"/>
                </a:lnTo>
                <a:lnTo>
                  <a:pt x="51211" y="8788"/>
                </a:lnTo>
                <a:lnTo>
                  <a:pt x="41676" y="2358"/>
                </a:lnTo>
                <a:lnTo>
                  <a:pt x="29997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39401" y="6443216"/>
            <a:ext cx="90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Ізмаїльський районний відділ №2 філії Державної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«Центр пробації» в Одеській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області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68300 м. Кілія,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Одеська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область,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Ізмаїльський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район, </a:t>
            </a:r>
            <a:r>
              <a:rPr lang="uk-UA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вул. Миру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б. №60,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№5</a:t>
            </a:r>
          </a:p>
          <a:p>
            <a:pPr algn="ctr"/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od1</a:t>
            </a:r>
            <a:r>
              <a:rPr lang="uk-UA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@probation.gov.ua</a:t>
            </a:r>
            <a:endParaRPr lang="uk-UA" sz="1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5E6152-F80D-4096-9D85-DB6FA963263A}"/>
              </a:ext>
            </a:extLst>
          </p:cNvPr>
          <p:cNvSpPr txBox="1"/>
          <p:nvPr/>
        </p:nvSpPr>
        <p:spPr>
          <a:xfrm>
            <a:off x="359798" y="1969383"/>
            <a:ext cx="936102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solidFill>
                  <a:srgbClr val="FFC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розбудовуємо пробацію, сприяємо виправленню та ресоціалізації правопорушників, тільки разом з громадськістю</a:t>
            </a:r>
          </a:p>
          <a:p>
            <a:pPr algn="ctr"/>
            <a:r>
              <a:rPr lang="uk-UA" sz="2400" b="1" i="1" dirty="0">
                <a:solidFill>
                  <a:srgbClr val="FFC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 забезпечимо безпеку </a:t>
            </a:r>
            <a:r>
              <a:rPr lang="uk-UA" sz="2800" b="1" i="1" dirty="0">
                <a:solidFill>
                  <a:srgbClr val="FFC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A115F7-E42F-45C0-9A2C-8F88D80E6E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17" y="3314607"/>
            <a:ext cx="4149624" cy="30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91505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FF80"/>
            </a:gs>
            <a:gs pos="9000">
              <a:srgbClr val="FFFF00"/>
            </a:gs>
            <a:gs pos="40000">
              <a:schemeClr val="bg1"/>
            </a:gs>
            <a:gs pos="62000">
              <a:schemeClr val="bg1"/>
            </a:gs>
            <a:gs pos="92000">
              <a:srgbClr val="0070C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0602" y="534168"/>
            <a:ext cx="5212535" cy="915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uk-UA" sz="32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КАДРОВЕ ЗАБЕЗПЕЧЕННЯ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17360" y="1651414"/>
            <a:ext cx="55760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посад – </a:t>
            </a:r>
            <a:r>
              <a:rPr lang="uk-UA" sz="24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штату</a:t>
            </a:r>
          </a:p>
          <a:p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посад </a:t>
            </a:r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  укомплектовані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5406" y="1179137"/>
            <a:ext cx="69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36" name="TextBox 35"/>
          <p:cNvSpPr txBox="1"/>
          <p:nvPr/>
        </p:nvSpPr>
        <p:spPr>
          <a:xfrm>
            <a:off x="412343" y="971525"/>
            <a:ext cx="1345930" cy="507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28" name="Рисунок 27" descr="logo_probation_Uk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8595" y="355904"/>
            <a:ext cx="2579687" cy="123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A426A5-66C5-461C-8FA5-7147D0513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15" y="2915741"/>
            <a:ext cx="3735758" cy="41146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F7592A-818E-49EB-9905-D6A71D735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2915741"/>
            <a:ext cx="5204034" cy="41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9958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848" y="389411"/>
            <a:ext cx="617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РОБОЧІ БУДНІ ПРОБАЦІЇ</a:t>
            </a:r>
          </a:p>
        </p:txBody>
      </p:sp>
      <p:pic>
        <p:nvPicPr>
          <p:cNvPr id="7" name="Рисунок 6" descr="logo_probation_Uk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162" y="140631"/>
            <a:ext cx="2579687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13485D-8D23-4711-AFE6-C3D2D03DB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30" y="1334898"/>
            <a:ext cx="4584559" cy="36358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2F437E-CBB4-4011-9C40-61C6A29BB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82" y="4069316"/>
            <a:ext cx="2296962" cy="33123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520460-FA34-4092-ABA3-9AD4DA746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2" y="1115542"/>
            <a:ext cx="3936485" cy="331236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43FE8BB-84CA-4DAB-9A3E-6C58B510CE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5" y="4211885"/>
            <a:ext cx="3833770" cy="281120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DDBAC5-157D-46B9-8316-DC0F8A523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44" y="5167365"/>
            <a:ext cx="3574605" cy="19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0645"/>
      </p:ext>
    </p:extLst>
  </p:cSld>
  <p:clrMapOvr>
    <a:masterClrMapping/>
  </p:clrMapOvr>
  <p:transition spd="slow" advClick="0" advTm="8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89F94F-4C5D-4B43-BDCC-F735B1CB1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0" y="3653874"/>
            <a:ext cx="4823760" cy="3635822"/>
          </a:xfrm>
          <a:prstGeom prst="rect">
            <a:avLst/>
          </a:prstGeom>
        </p:spPr>
      </p:pic>
      <p:pic>
        <p:nvPicPr>
          <p:cNvPr id="4" name="Рисунок 3" descr="logo_probation_Ukr.png">
            <a:extLst>
              <a:ext uri="{FF2B5EF4-FFF2-40B4-BE49-F238E27FC236}">
                <a16:creationId xmlns:a16="http://schemas.microsoft.com/office/drawing/2014/main" id="{FC42DAE4-A019-4B82-93A3-587327A23F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369" y="262579"/>
            <a:ext cx="2579687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24C77A-32C1-4BE7-8C07-487DBF2FAFA1}"/>
              </a:ext>
            </a:extLst>
          </p:cNvPr>
          <p:cNvSpPr txBox="1"/>
          <p:nvPr/>
        </p:nvSpPr>
        <p:spPr>
          <a:xfrm>
            <a:off x="503808" y="512233"/>
            <a:ext cx="6408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>
                <a:ln>
                  <a:noFill/>
                </a:ln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РОБОЧІ БУДНІ ПРОБАЦІЇ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A8C16D-9896-4EF8-8596-6298196C4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34" y="1548648"/>
            <a:ext cx="3816424" cy="21602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CDE14B-3EB3-4ED2-B563-4E1B01723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2" y="1158564"/>
            <a:ext cx="4391712" cy="32757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17243A-4419-4825-A3CF-50C4DD3B38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46" y="3508472"/>
            <a:ext cx="2438400" cy="1828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C58772-AF85-4711-8E1B-183479E4BB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28" y="5129456"/>
            <a:ext cx="357460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73044"/>
      </p:ext>
    </p:extLst>
  </p:cSld>
  <p:clrMapOvr>
    <a:masterClrMapping/>
  </p:clrMapOvr>
  <p:transition spd="slow" advClick="0" advTm="8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 flipH="1">
            <a:off x="143768" y="4322516"/>
            <a:ext cx="3096344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16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благодійний фонд </a:t>
            </a:r>
          </a:p>
          <a:p>
            <a:pPr algn="ctr"/>
            <a:r>
              <a:rPr lang="uk-UA" sz="16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600" b="1" i="1" dirty="0" err="1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Деполь</a:t>
            </a:r>
            <a:r>
              <a:rPr lang="uk-UA" sz="16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769" y="270746"/>
            <a:ext cx="6768752" cy="5724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uk-UA" sz="4000" b="1" i="1" dirty="0">
                <a:solidFill>
                  <a:srgbClr val="2109AF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з громадськістю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768" y="851991"/>
            <a:ext cx="7175946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1900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9 місяців 2021року співпрацювали  </a:t>
            </a:r>
            <a:r>
              <a:rPr lang="uk-UA" sz="1900" b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sz="1900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волонтери пробації</a:t>
            </a:r>
            <a:endParaRPr lang="uk-UA" sz="1900" dirty="0">
              <a:solidFill>
                <a:srgbClr val="2109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1564" y="1917741"/>
            <a:ext cx="8650161" cy="58477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19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 Банк ресурсів</a:t>
            </a:r>
            <a:r>
              <a:rPr lang="en-US" sz="19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 та державних організацій</a:t>
            </a:r>
          </a:p>
          <a:p>
            <a:pPr algn="ctr"/>
            <a:r>
              <a:rPr lang="uk-UA" sz="19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покриття криміногенних потреб суб’єктів пробації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43769" y="4881419"/>
            <a:ext cx="3096343" cy="196977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altLang="uk-UA" sz="1600" dirty="0">
                <a:solidFill>
                  <a:schemeClr val="tx1"/>
                </a:solidFill>
                <a:latin typeface="FuturaBookCTT" pitchFamily="2" charset="0"/>
              </a:rPr>
              <a:t> </a:t>
            </a:r>
            <a:r>
              <a:rPr lang="uk-UA" altLang="uk-UA" sz="16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uk-UA" altLang="uk-UA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uk-UA" altLang="uk-UA" sz="16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Червоного Хреста України</a:t>
            </a:r>
          </a:p>
          <a:p>
            <a:pPr algn="ctr"/>
            <a:endParaRPr lang="uk-UA" altLang="uk-UA" sz="1600" b="1" i="1" dirty="0">
              <a:solidFill>
                <a:srgbClr val="2109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uk-UA" sz="16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організація</a:t>
            </a:r>
          </a:p>
          <a:p>
            <a:pPr algn="ctr"/>
            <a:r>
              <a:rPr lang="uk-UA" altLang="uk-UA" sz="16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«Шлях подолання»</a:t>
            </a:r>
          </a:p>
          <a:p>
            <a:pPr algn="ctr"/>
            <a:endParaRPr lang="uk-UA" altLang="uk-UA" sz="1600" b="1" i="1" dirty="0">
              <a:solidFill>
                <a:srgbClr val="2109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uk-UA" sz="16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Профспілка Державної установи</a:t>
            </a:r>
          </a:p>
          <a:p>
            <a:pPr algn="ctr"/>
            <a:r>
              <a:rPr lang="uk-UA" altLang="uk-UA" sz="16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пробації»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768" y="1177691"/>
            <a:ext cx="7000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FFFF00"/>
                </a:solidFill>
              </a:rPr>
              <a:t> 48 </a:t>
            </a:r>
            <a:r>
              <a:rPr lang="uk-UA" b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 пробації залучено до заходів, що проводились за участі волонтерів пробації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769" y="3097348"/>
            <a:ext cx="309634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u="sng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 організації</a:t>
            </a:r>
          </a:p>
          <a:p>
            <a:pPr algn="ctr"/>
            <a:endParaRPr lang="uk-UA" sz="1600" b="1" dirty="0">
              <a:solidFill>
                <a:srgbClr val="2109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організація </a:t>
            </a:r>
            <a:endParaRPr lang="en-US" b="1" i="1" dirty="0">
              <a:solidFill>
                <a:srgbClr val="2109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>
                <a:solidFill>
                  <a:srgbClr val="2109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«Віра, Надія, Любов»</a:t>
            </a:r>
          </a:p>
        </p:txBody>
      </p:sp>
      <p:sp>
        <p:nvSpPr>
          <p:cNvPr id="72" name="Стрелка вправо 71"/>
          <p:cNvSpPr/>
          <p:nvPr/>
        </p:nvSpPr>
        <p:spPr bwMode="auto">
          <a:xfrm rot="711529">
            <a:off x="6396175" y="2624468"/>
            <a:ext cx="1496035" cy="31002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pitchFamily="32" charset="0"/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 rot="9931710">
            <a:off x="2053809" y="2647837"/>
            <a:ext cx="1429901" cy="307942"/>
          </a:xfrm>
          <a:prstGeom prst="rightArrow">
            <a:avLst/>
          </a:prstGeom>
          <a:solidFill>
            <a:srgbClr val="008D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pitchFamily="32" charset="0"/>
            </a:endParaRPr>
          </a:p>
        </p:txBody>
      </p:sp>
      <p:pic>
        <p:nvPicPr>
          <p:cNvPr id="58" name="Рисунок 57" descr="logo_probation_Uk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3113" y="270746"/>
            <a:ext cx="2579687" cy="10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84128" y="2953835"/>
            <a:ext cx="655272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u="sng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Державні організації</a:t>
            </a:r>
          </a:p>
          <a:p>
            <a:pPr algn="just"/>
            <a:r>
              <a:rPr lang="uk-UA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- Виконавчий комітет Кілійської міської ради</a:t>
            </a:r>
          </a:p>
          <a:p>
            <a:pPr algn="just"/>
            <a:r>
              <a:rPr lang="uk-UA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- Виконавчий комітет Вилківської міської ради</a:t>
            </a:r>
          </a:p>
          <a:p>
            <a:pPr algn="just"/>
            <a:r>
              <a:rPr lang="uk-UA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- Ізмаїльська районна державна адміністрація</a:t>
            </a:r>
          </a:p>
          <a:p>
            <a:pPr algn="just"/>
            <a:r>
              <a:rPr lang="uk-UA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 Служба у справах дітей Кілійської міської ради</a:t>
            </a:r>
          </a:p>
          <a:p>
            <a:pPr marL="285750" indent="-285750" algn="just">
              <a:buFontTx/>
              <a:buChar char="-"/>
            </a:pPr>
            <a:r>
              <a:rPr lang="ru-RU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Служба у справах </a:t>
            </a:r>
            <a:r>
              <a:rPr lang="ru-RU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Вилківської </a:t>
            </a:r>
            <a:r>
              <a:rPr lang="ru-RU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ради</a:t>
            </a:r>
            <a:endParaRPr lang="uk-UA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КУ Центр </a:t>
            </a:r>
            <a:r>
              <a:rPr lang="ru-RU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Кілійської </a:t>
            </a:r>
            <a:r>
              <a:rPr lang="ru-RU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ради </a:t>
            </a:r>
          </a:p>
          <a:p>
            <a:pPr algn="just"/>
            <a:r>
              <a:rPr lang="ru-RU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-КЗ Центр </a:t>
            </a:r>
            <a:r>
              <a:rPr lang="ru-RU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Вилківської </a:t>
            </a:r>
            <a:r>
              <a:rPr lang="ru-RU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ради </a:t>
            </a:r>
            <a:endParaRPr lang="uk-UA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Кілійське</a:t>
            </a:r>
            <a:r>
              <a:rPr lang="uk-UA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бюро правової допомоги</a:t>
            </a:r>
          </a:p>
          <a:p>
            <a:pPr algn="just"/>
            <a:r>
              <a:rPr lang="uk-UA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-Кілійська районна філія  Одеського обласного центру зайнятості</a:t>
            </a:r>
          </a:p>
          <a:p>
            <a:pPr algn="just"/>
            <a:r>
              <a:rPr lang="uk-UA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- КНУ «</a:t>
            </a:r>
            <a:r>
              <a:rPr lang="uk-UA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Кілійська</a:t>
            </a:r>
            <a:r>
              <a:rPr lang="uk-UA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публічна бібліотека» </a:t>
            </a:r>
          </a:p>
          <a:p>
            <a:pPr algn="just"/>
            <a:r>
              <a:rPr lang="uk-UA" sz="1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 КНП «КЦ ПМСД» КМР</a:t>
            </a:r>
          </a:p>
          <a:p>
            <a:pPr algn="just"/>
            <a:r>
              <a:rPr lang="uk-UA" sz="1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 КДПВ КНП КБЛ КМР</a:t>
            </a:r>
          </a:p>
        </p:txBody>
      </p:sp>
    </p:spTree>
    <p:extLst>
      <p:ext uri="{BB962C8B-B14F-4D97-AF65-F5344CB8AC3E}">
        <p14:creationId xmlns:p14="http://schemas.microsoft.com/office/powerpoint/2010/main" val="1956140696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848" y="174760"/>
            <a:ext cx="5970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ВОЛОНТЕРСТВО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556" y="4841509"/>
            <a:ext cx="4388295" cy="229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Коло волонтерів Ізмаїльського відділу №2 пробації росте!</a:t>
            </a:r>
          </a:p>
          <a:p>
            <a:pPr algn="ctr"/>
            <a:r>
              <a:rPr lang="uk-UA" sz="2400" b="1" i="1" dirty="0">
                <a:solidFill>
                  <a:srgbClr val="2109AF"/>
                </a:solidFill>
                <a:latin typeface="Times New Roman" pitchFamily="18" charset="0"/>
                <a:cs typeface="Times New Roman" pitchFamily="18" charset="0"/>
              </a:rPr>
              <a:t>Протягом 9 місяців 2021року  з відділом пробації співпрацювали </a:t>
            </a:r>
          </a:p>
          <a:p>
            <a:pPr algn="ctr"/>
            <a:r>
              <a:rPr lang="uk-UA" sz="2400" b="1" i="1" dirty="0">
                <a:solidFill>
                  <a:srgbClr val="2109AF"/>
                </a:solidFill>
                <a:latin typeface="Times New Roman" pitchFamily="18" charset="0"/>
                <a:cs typeface="Times New Roman" pitchFamily="18" charset="0"/>
              </a:rPr>
              <a:t>три волонтери пробації </a:t>
            </a:r>
            <a:endParaRPr lang="ru-RU" sz="2400" b="1" i="1" dirty="0">
              <a:solidFill>
                <a:srgbClr val="2109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logo_probation_Uk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751" y="174760"/>
            <a:ext cx="2579687" cy="10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99E7E0-0E5B-461D-A4C7-283AC28C8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0" y="1436484"/>
            <a:ext cx="4287668" cy="30666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B6D1E2-157D-43BB-8EEA-84D398376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32" y="4557116"/>
            <a:ext cx="3556006" cy="27823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24CDED-A34F-4326-A0DC-9E805B727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66" y="1436484"/>
            <a:ext cx="3600401" cy="27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33641"/>
      </p:ext>
    </p:extLst>
  </p:cSld>
  <p:clrMapOvr>
    <a:masterClrMapping/>
  </p:clrMapOvr>
  <p:transition spd="slow" advClick="0" advTm="8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_probation_Ukr.png">
            <a:extLst>
              <a:ext uri="{FF2B5EF4-FFF2-40B4-BE49-F238E27FC236}">
                <a16:creationId xmlns:a16="http://schemas.microsoft.com/office/drawing/2014/main" id="{A59F8D56-764E-4267-8893-B96D8A70F1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536" y="251445"/>
            <a:ext cx="2579687" cy="10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6D6545-7B46-4597-8430-8F2DE5B098A6}"/>
              </a:ext>
            </a:extLst>
          </p:cNvPr>
          <p:cNvSpPr txBox="1"/>
          <p:nvPr/>
        </p:nvSpPr>
        <p:spPr>
          <a:xfrm>
            <a:off x="143768" y="539477"/>
            <a:ext cx="66967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ВОЛОНТЕРСТВО В ДІЇ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CA93AD-C870-4B21-A406-E8DD50449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5" y="3113037"/>
            <a:ext cx="3888432" cy="42118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735201C-8E9F-475A-81D8-5F92DC5C8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07" y="4246781"/>
            <a:ext cx="3224825" cy="277153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F6C0F84-AB1B-4195-B13F-5873F94E5A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87" y="1500545"/>
            <a:ext cx="3888432" cy="30666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DD014CB-783F-4F73-8E65-FEB4CFC66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30" y="1500544"/>
            <a:ext cx="2255475" cy="261334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098B195-0856-4C97-9FC2-8596CB13FE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55" y="4366910"/>
            <a:ext cx="1837944" cy="294132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D0F86F1-F5E6-4816-BBCE-8439738B13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7" y="1312786"/>
            <a:ext cx="2579687" cy="167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21042"/>
      </p:ext>
    </p:extLst>
  </p:cSld>
  <p:clrMapOvr>
    <a:masterClrMapping/>
  </p:clrMapOvr>
  <p:transition spd="slow" advClick="0" advTm="8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_probation_Uk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560" y="235416"/>
            <a:ext cx="2579687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7785" y="23541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СИСТЕМАТИЧНЕ ОБГОВОРЕННЯ ВАЖЛИВИХ ПИТАНЬ ЩОДО РЕАЛІЗАЦІЇ ЗАХОДІВ ПРОБАЦІЇ З ПАРТНЕРАМИ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2CD228-4B41-4474-B971-36A4DA9A4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1" y="1637640"/>
            <a:ext cx="3974093" cy="28191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F27B67-8EB8-4972-8A37-2E11C62D7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64" y="4502419"/>
            <a:ext cx="3095216" cy="27539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CDD023-0F15-4E9F-A299-26CD35B67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67" y="1700927"/>
            <a:ext cx="3312367" cy="25363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632F13-957A-4DA5-84EF-5C2553A073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75" y="4739432"/>
            <a:ext cx="2185148" cy="25363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9CCE99-5D96-49D0-84A9-DA06E9B718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5" y="4927917"/>
            <a:ext cx="2509557" cy="19882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88D035-CE5E-4C8D-B5E2-33EAA859E9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41" y="3462716"/>
            <a:ext cx="2637224" cy="19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59374"/>
      </p:ext>
    </p:extLst>
  </p:cSld>
  <p:clrMapOvr>
    <a:masterClrMapping/>
  </p:clrMapOvr>
  <p:transition spd="slow" advClick="0" advTm="8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30" y="478229"/>
            <a:ext cx="7152397" cy="1195388"/>
          </a:xfrm>
        </p:spPr>
        <p:txBody>
          <a:bodyPr/>
          <a:lstStyle/>
          <a:p>
            <a:r>
              <a:rPr lang="uk-UA" sz="28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Висвітлення</a:t>
            </a:r>
            <a:r>
              <a:rPr lang="uk-UA" sz="2800" b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210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органів пробації в засобах масової інформації                                         та соціальних мережах Інтернету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041" y="392623"/>
            <a:ext cx="2578832" cy="1231499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 bwMode="auto">
          <a:xfrm>
            <a:off x="590121" y="2627709"/>
            <a:ext cx="1244147" cy="984622"/>
          </a:xfrm>
          <a:prstGeom prst="roundRect">
            <a:avLst/>
          </a:prstGeom>
          <a:solidFill>
            <a:srgbClr val="008D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pitchFamily="32" charset="0"/>
            </a:endParaRPr>
          </a:p>
          <a:p>
            <a:pPr marL="0" marR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Шеврон 29"/>
          <p:cNvSpPr/>
          <p:nvPr/>
        </p:nvSpPr>
        <p:spPr bwMode="auto">
          <a:xfrm>
            <a:off x="2137213" y="2843807"/>
            <a:ext cx="853111" cy="552426"/>
          </a:xfrm>
          <a:prstGeom prst="chevro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 Unicode MS" pitchFamily="32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212656" y="2583356"/>
            <a:ext cx="6583723" cy="1196481"/>
          </a:xfrm>
          <a:prstGeom prst="roundRect">
            <a:avLst/>
          </a:prstGeom>
          <a:solidFill>
            <a:srgbClr val="008DF6"/>
          </a:solidFill>
          <a:ln w="9525" cap="flat" cmpd="sng" algn="ctr">
            <a:solidFill>
              <a:srgbClr val="008DF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ПУБЛІКАЦІЙ</a:t>
            </a:r>
            <a:r>
              <a:rPr lang="uk-UA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МЕРЕЖІ ІНТЕРНЕТ, НЕ ВРАХОВУЮЧИ ВЛАСНИХ ВЕБРЕСУРСІВ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590121" y="5344400"/>
            <a:ext cx="1244147" cy="984622"/>
          </a:xfrm>
          <a:prstGeom prst="roundRect">
            <a:avLst/>
          </a:prstGeom>
          <a:solidFill>
            <a:srgbClr val="008D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pitchFamily="32" charset="0"/>
            </a:endParaRPr>
          </a:p>
          <a:p>
            <a:pPr marL="0" marR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</p:txBody>
      </p:sp>
      <p:sp>
        <p:nvSpPr>
          <p:cNvPr id="33" name="Шеврон 32"/>
          <p:cNvSpPr/>
          <p:nvPr/>
        </p:nvSpPr>
        <p:spPr bwMode="auto">
          <a:xfrm>
            <a:off x="2137213" y="5560498"/>
            <a:ext cx="853111" cy="552426"/>
          </a:xfrm>
          <a:prstGeom prst="chevro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 Unicode MS" pitchFamily="32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3212656" y="5344400"/>
            <a:ext cx="6624736" cy="1039470"/>
          </a:xfrm>
          <a:prstGeom prst="roundRect">
            <a:avLst/>
          </a:prstGeom>
          <a:solidFill>
            <a:srgbClr val="008DF6"/>
          </a:solidFill>
          <a:ln w="9525" cap="flat" cmpd="sng" algn="ctr">
            <a:solidFill>
              <a:srgbClr val="008DF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МАТЕРІАЛІВ, РОЗМІЩЕНИХ НА РЕГІОНАЛЬНІЙ СТОРІНЦІ «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53755478"/>
      </p:ext>
    </p:extLst>
  </p:cSld>
  <p:clrMapOvr>
    <a:masterClrMapping/>
  </p:clrMapOvr>
  <p:transition spd="slow" advClick="0" advTm="8000">
    <p:push dir="u"/>
  </p:transition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7066</TotalTime>
  <Words>754</Words>
  <Application>Microsoft Office PowerPoint</Application>
  <PresentationFormat>Произвольный</PresentationFormat>
  <Paragraphs>163</Paragraphs>
  <Slides>13</Slides>
  <Notes>7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FuturaBookCTT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Висвітлення діяльності органів пробації в засобах масової інформації                                         та соціальних мережах Інтернету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пробаці 2 Кілія</cp:lastModifiedBy>
  <cp:revision>693</cp:revision>
  <cp:lastPrinted>2019-07-08T13:07:17Z</cp:lastPrinted>
  <dcterms:created xsi:type="dcterms:W3CDTF">2018-05-08T07:22:27Z</dcterms:created>
  <dcterms:modified xsi:type="dcterms:W3CDTF">2021-09-29T09:52:56Z</dcterms:modified>
</cp:coreProperties>
</file>